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2" r:id="rId3"/>
    <p:sldId id="296" r:id="rId4"/>
    <p:sldId id="440"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331" r:id="rId28"/>
    <p:sldId id="33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8" orient="horz" pos="2352" userDrawn="1">
          <p15:clr>
            <a:srgbClr val="A4A3A4"/>
          </p15:clr>
        </p15:guide>
        <p15:guide id="9" pos="4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36"/>
    <a:srgbClr val="F5F8F9"/>
    <a:srgbClr val="0092F9"/>
    <a:srgbClr val="00A26D"/>
    <a:srgbClr val="CD6303"/>
    <a:srgbClr val="FDBD35"/>
    <a:srgbClr val="6F44BC"/>
    <a:srgbClr val="FDFDD1"/>
    <a:srgbClr val="5CCBA8"/>
    <a:srgbClr val="00A2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E5EBD821-F0F2-4F4E-B82C-E1A8627DCDD4}" styleName="JPM Private Bank">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top>
            <a:ln w="12700">
              <a:solidFill>
                <a:schemeClr val="tx1"/>
              </a:solidFill>
            </a:ln>
          </a:top>
          <a:bottom>
            <a:ln>
              <a:noFill/>
            </a:ln>
          </a:bottom>
        </a:tcBdr>
        <a:fill>
          <a:noFill/>
        </a:fill>
      </a:tcStyle>
    </a:lastRow>
    <a:firstRow>
      <a:tcTxStyle b="on">
        <a:fontRef idx="minor"/>
        <a:schemeClr val="tx2"/>
      </a:tcTxStyle>
      <a:tcStyle>
        <a:tcBdr>
          <a:top>
            <a:ln>
              <a:noFill/>
            </a:ln>
          </a:top>
          <a:bottom>
            <a:ln w="12700">
              <a:solidFill>
                <a:schemeClr val="tx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6" autoAdjust="0"/>
    <p:restoredTop sz="95393"/>
  </p:normalViewPr>
  <p:slideViewPr>
    <p:cSldViewPr snapToGrid="0" showGuides="1">
      <p:cViewPr>
        <p:scale>
          <a:sx n="78" d="100"/>
          <a:sy n="78" d="100"/>
        </p:scale>
        <p:origin x="1200" y="840"/>
      </p:cViewPr>
      <p:guideLst>
        <p:guide orient="horz" pos="2160"/>
        <p:guide orient="horz" pos="2352"/>
        <p:guide pos="4968"/>
      </p:guideLst>
    </p:cSldViewPr>
  </p:slideViewPr>
  <p:notesTextViewPr>
    <p:cViewPr>
      <p:scale>
        <a:sx n="1" d="1"/>
        <a:sy n="1" d="1"/>
      </p:scale>
      <p:origin x="0" y="0"/>
    </p:cViewPr>
  </p:notesTextViewPr>
  <p:sorterViewPr>
    <p:cViewPr>
      <p:scale>
        <a:sx n="46" d="100"/>
        <a:sy n="46" d="100"/>
      </p:scale>
      <p:origin x="0" y="0"/>
    </p:cViewPr>
  </p:sorterViewPr>
  <p:notesViewPr>
    <p:cSldViewPr snapToGrid="0" showGuides="1">
      <p:cViewPr varScale="1">
        <p:scale>
          <a:sx n="105" d="100"/>
          <a:sy n="105" d="100"/>
        </p:scale>
        <p:origin x="3264" y="200"/>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4012F1-5B0F-2A43-A808-62116CA736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6AC55-2EDB-BF42-AB26-F4C700CA4CF3}" type="datetimeFigureOut">
              <a:rPr lang="en-US" smtClean="0"/>
              <a:t>1/19/23</a:t>
            </a:fld>
            <a:endParaRPr lang="en-US"/>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CDE10B-5658-2B43-A14A-58734813756A}" type="slidenum">
              <a:rPr lang="en-US" smtClean="0"/>
              <a:t>‹#›</a:t>
            </a:fld>
            <a:endParaRPr lang="en-US"/>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F0118-6228-3548-A04B-A1F812AE9592}"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E414-3FE9-8140-9FC1-27F6721ECE4A}" type="slidenum">
              <a:rPr lang="en-US" smtClean="0"/>
              <a:t>‹#›</a:t>
            </a:fld>
            <a:endParaRPr lang="en-US"/>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8229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9601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0972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2344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con 1">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1981201"/>
            <a:ext cx="12192000" cy="2546437"/>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3725076"/>
            <a:ext cx="11642175" cy="562929"/>
          </a:xfrm>
        </p:spPr>
        <p:txBody>
          <a:bodyPr anchor="t" anchorCtr="0"/>
          <a:lstStyle>
            <a:lvl1pPr marL="0" indent="0">
              <a:lnSpc>
                <a:spcPct val="90000"/>
              </a:lnSpc>
              <a:spcBef>
                <a:spcPts val="0"/>
              </a:spcBef>
              <a:spcAft>
                <a:spcPts val="0"/>
              </a:spcAft>
              <a:buFont typeface="Arial" panose="020B0604020202020204" pitchFamily="34" charset="0"/>
              <a:buNone/>
              <a:defRPr b="0">
                <a:solidFill>
                  <a:schemeClr val="bg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7" name="Text Placeholder 6">
            <a:extLst>
              <a:ext uri="{FF2B5EF4-FFF2-40B4-BE49-F238E27FC236}">
                <a16:creationId xmlns:a16="http://schemas.microsoft.com/office/drawing/2014/main" id="{9170F047-14F0-499D-9333-AB0C995DF468}"/>
              </a:ext>
            </a:extLst>
          </p:cNvPr>
          <p:cNvSpPr>
            <a:spLocks noGrp="1"/>
          </p:cNvSpPr>
          <p:nvPr>
            <p:ph type="body" sz="quarter" idx="26"/>
          </p:nvPr>
        </p:nvSpPr>
        <p:spPr>
          <a:xfrm>
            <a:off x="414188" y="4779253"/>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E4AB29B1-A435-462C-A089-84F37FF3422B}"/>
              </a:ext>
            </a:extLst>
          </p:cNvPr>
          <p:cNvSpPr>
            <a:spLocks noGrp="1"/>
          </p:cNvSpPr>
          <p:nvPr>
            <p:ph type="body" sz="quarter" idx="27"/>
          </p:nvPr>
        </p:nvSpPr>
        <p:spPr>
          <a:xfrm>
            <a:off x="3419483" y="4779253"/>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3DFD3617-3F74-4316-A352-CFE822647DF1}"/>
              </a:ext>
            </a:extLst>
          </p:cNvPr>
          <p:cNvSpPr>
            <a:spLocks noGrp="1"/>
          </p:cNvSpPr>
          <p:nvPr>
            <p:ph type="body" sz="quarter" idx="28"/>
          </p:nvPr>
        </p:nvSpPr>
        <p:spPr>
          <a:xfrm>
            <a:off x="6424778" y="4779253"/>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833AB16E-AD54-4082-B93A-6BFF422843BA}"/>
              </a:ext>
            </a:extLst>
          </p:cNvPr>
          <p:cNvSpPr>
            <a:spLocks noGrp="1"/>
          </p:cNvSpPr>
          <p:nvPr>
            <p:ph type="body" sz="quarter" idx="29"/>
          </p:nvPr>
        </p:nvSpPr>
        <p:spPr>
          <a:xfrm>
            <a:off x="9430073" y="4779253"/>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F89CE823-198D-4014-A0AA-25AE9D0BFE22}"/>
              </a:ext>
            </a:extLst>
          </p:cNvPr>
          <p:cNvSpPr>
            <a:spLocks noGrp="1"/>
          </p:cNvSpPr>
          <p:nvPr userDrawn="1">
            <p:ph type="ctrTitle" hasCustomPrompt="1"/>
          </p:nvPr>
        </p:nvSpPr>
        <p:spPr>
          <a:xfrm>
            <a:off x="273600" y="2637642"/>
            <a:ext cx="11642175" cy="898573"/>
          </a:xfrm>
        </p:spPr>
        <p:txBody>
          <a:bodyPr anchor="t" anchorCtr="0"/>
          <a:lstStyle>
            <a:lvl1pPr algn="l">
              <a:lnSpc>
                <a:spcPct val="90000"/>
              </a:lnSpc>
              <a:defRPr sz="3200" b="0">
                <a:solidFill>
                  <a:schemeClr val="bg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userDrawn="1">
            <p:ph type="subTitle" idx="1" hasCustomPrompt="1"/>
          </p:nvPr>
        </p:nvSpPr>
        <p:spPr>
          <a:xfrm>
            <a:off x="273600" y="2079082"/>
            <a:ext cx="11642175" cy="336153"/>
          </a:xfrm>
        </p:spPr>
        <p:txBody>
          <a:bodyPr anchor="b" anchorCtr="0">
            <a:noAutofit/>
          </a:bodyPr>
          <a:lstStyle>
            <a:lvl1pPr marL="0" indent="0" algn="l">
              <a:lnSpc>
                <a:spcPct val="100000"/>
              </a:lnSpc>
              <a:spcBef>
                <a:spcPts val="0"/>
              </a:spcBef>
              <a:spcAft>
                <a:spcPts val="0"/>
              </a:spcAft>
              <a:buNone/>
              <a:defRPr sz="1000" b="1">
                <a:solidFill>
                  <a:schemeClr val="bg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userDrawn="1">
            <p:ph type="body" sz="quarter" idx="25" hasCustomPrompt="1"/>
          </p:nvPr>
        </p:nvSpPr>
        <p:spPr>
          <a:xfrm>
            <a:off x="282998" y="6483274"/>
            <a:ext cx="990000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4" name="Picture Placeholder 3">
            <a:extLst>
              <a:ext uri="{FF2B5EF4-FFF2-40B4-BE49-F238E27FC236}">
                <a16:creationId xmlns:a16="http://schemas.microsoft.com/office/drawing/2014/main" id="{99679587-1B03-4AAA-BB08-238CDC9F66E5}"/>
              </a:ext>
            </a:extLst>
          </p:cNvPr>
          <p:cNvSpPr>
            <a:spLocks noGrp="1"/>
          </p:cNvSpPr>
          <p:nvPr userDrawn="1">
            <p:ph type="pic" sz="quarter" idx="30"/>
          </p:nvPr>
        </p:nvSpPr>
        <p:spPr>
          <a:xfrm>
            <a:off x="274638" y="274639"/>
            <a:ext cx="1393200" cy="1392797"/>
          </a:xfrm>
        </p:spPr>
        <p:txBody>
          <a:bodyPr/>
          <a:lstStyle/>
          <a:p>
            <a:endParaRPr lang="en-US"/>
          </a:p>
        </p:txBody>
      </p:sp>
      <p:cxnSp>
        <p:nvCxnSpPr>
          <p:cNvPr id="22" name="Straight Connector 21">
            <a:extLst>
              <a:ext uri="{FF2B5EF4-FFF2-40B4-BE49-F238E27FC236}">
                <a16:creationId xmlns:a16="http://schemas.microsoft.com/office/drawing/2014/main" id="{461DD4A1-CE4F-4B46-9902-E6F4E8146B25}"/>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3" name="Graphic 22">
            <a:extLst>
              <a:ext uri="{FF2B5EF4-FFF2-40B4-BE49-F238E27FC236}">
                <a16:creationId xmlns:a16="http://schemas.microsoft.com/office/drawing/2014/main" id="{D81ADBBA-F635-44AF-AA52-7B0A758D4B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24" name="Group 23" hidden="1">
            <a:extLst>
              <a:ext uri="{FF2B5EF4-FFF2-40B4-BE49-F238E27FC236}">
                <a16:creationId xmlns:a16="http://schemas.microsoft.com/office/drawing/2014/main" id="{19C4F6FE-FE36-4FFF-9733-AF296B8CD03F}"/>
              </a:ext>
            </a:extLst>
          </p:cNvPr>
          <p:cNvGrpSpPr/>
          <p:nvPr userDrawn="1"/>
        </p:nvGrpSpPr>
        <p:grpSpPr>
          <a:xfrm>
            <a:off x="0" y="-118110"/>
            <a:ext cx="12192000" cy="75780"/>
            <a:chOff x="0" y="-118110"/>
            <a:chExt cx="12192000" cy="75780"/>
          </a:xfrm>
        </p:grpSpPr>
        <p:sp>
          <p:nvSpPr>
            <p:cNvPr id="27" name="Rectangle 26">
              <a:extLst>
                <a:ext uri="{FF2B5EF4-FFF2-40B4-BE49-F238E27FC236}">
                  <a16:creationId xmlns:a16="http://schemas.microsoft.com/office/drawing/2014/main" id="{91B500DA-DCED-46E5-BCB8-97466AFF3D02}"/>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005F0114-1049-4899-BD7A-185D04AF7CE7}"/>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12D547EC-A4E9-4A56-B168-E9D0017BE00E}"/>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5D085814-EAA2-413C-ACAA-6EC0C22ED00E}"/>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F66DDFD4-6B4F-4611-8AB5-A81484B72123}"/>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AC112E3C-6AB0-4CC5-993B-1569C12222BB}"/>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C23549B6-5584-41D7-8670-2A59EAFE8684}"/>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BC40A878-C75E-4DD6-BE15-DBAE3C429F6B}"/>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3F0F5DF0-625F-433A-B0AE-130E553F7563}"/>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DCA73195-C25D-40C5-8E21-55CEB39BE351}"/>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4C820D24-340D-4550-B09C-08DAD83FF4BF}"/>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B66CF99D-F528-4355-8333-0591922E35D2}"/>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9FB4B2BD-A023-45D5-9320-BE43B7A121A9}"/>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A577178E-C4B9-4040-9519-5C6862D96A54}"/>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239317E4-82A7-4677-98CE-AB6E2B6A5E90}"/>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2DD678A6-8019-4DCD-8275-DADC47021794}"/>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EFC666F4-91F6-4084-AD84-590B3155D960}"/>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C096CEA1-30F7-45A8-A0FB-DC74B95C127B}"/>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14B48007-916F-4734-B6BF-D995AE768DD9}"/>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8B64B95E-CC38-4487-B2C7-C4A646C98EBD}"/>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525811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33" userDrawn="1">
          <p15:clr>
            <a:srgbClr val="FBAE40"/>
          </p15:clr>
        </p15:guide>
        <p15:guide id="2" pos="2063" userDrawn="1">
          <p15:clr>
            <a:srgbClr val="FBAE40"/>
          </p15:clr>
        </p15:guide>
        <p15:guide id="3" pos="3725" userDrawn="1">
          <p15:clr>
            <a:srgbClr val="FBAE40"/>
          </p15:clr>
        </p15:guide>
        <p15:guide id="4" pos="3956" userDrawn="1">
          <p15:clr>
            <a:srgbClr val="FBAE40"/>
          </p15:clr>
        </p15:guide>
        <p15:guide id="5" pos="5615" userDrawn="1">
          <p15:clr>
            <a:srgbClr val="FBAE40"/>
          </p15:clr>
        </p15:guide>
        <p15:guide id="6" pos="58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alf v">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CDF9C9-5800-4ACC-A5F6-B8198CF0A48C}"/>
              </a:ext>
            </a:extLst>
          </p:cNvPr>
          <p:cNvSpPr>
            <a:spLocks noGrp="1"/>
          </p:cNvSpPr>
          <p:nvPr>
            <p:ph type="pic" sz="quarter" idx="30"/>
          </p:nvPr>
        </p:nvSpPr>
        <p:spPr>
          <a:xfrm>
            <a:off x="6096000" y="0"/>
            <a:ext cx="6096000" cy="6858000"/>
          </a:xfrm>
        </p:spPr>
        <p:txBody>
          <a:bodyPr/>
          <a:lstStyle/>
          <a:p>
            <a:endParaRPr lang="en-US"/>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3269767"/>
            <a:ext cx="5395133" cy="725310"/>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3600" y="874430"/>
            <a:ext cx="5395133" cy="2229422"/>
          </a:xfrm>
        </p:spPr>
        <p:txBody>
          <a:bodyPr anchor="t" anchorCtr="0"/>
          <a:lstStyle>
            <a:lvl1pPr algn="l">
              <a:lnSpc>
                <a:spcPct val="93000"/>
              </a:lnSpc>
              <a:defRPr sz="3200" b="0">
                <a:solidFill>
                  <a:schemeClr val="tx1"/>
                </a:solidFill>
              </a:defRPr>
            </a:lvl1pPr>
          </a:lstStyle>
          <a:p>
            <a:r>
              <a:rPr lang="en-GB" dirty="0"/>
              <a:t>Presentation title, sentence case, and up to five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269978"/>
            <a:ext cx="5395133" cy="336153"/>
          </a:xfrm>
        </p:spPr>
        <p:txBody>
          <a:bodyPr anchor="t"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600" y="6483276"/>
            <a:ext cx="3857492"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2750" y="4243302"/>
            <a:ext cx="2319901"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3410777" y="4243302"/>
            <a:ext cx="2319901"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2749" y="4950466"/>
            <a:ext cx="2319901"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3409387" y="4950466"/>
            <a:ext cx="2319901"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cxnSp>
        <p:nvCxnSpPr>
          <p:cNvPr id="19" name="Straight Connector 18">
            <a:extLst>
              <a:ext uri="{FF2B5EF4-FFF2-40B4-BE49-F238E27FC236}">
                <a16:creationId xmlns:a16="http://schemas.microsoft.com/office/drawing/2014/main" id="{98B6C525-E551-4A24-B17A-E2295E363D3B}"/>
              </a:ext>
            </a:extLst>
          </p:cNvPr>
          <p:cNvCxnSpPr>
            <a:cxnSpLocks/>
          </p:cNvCxnSpPr>
          <p:nvPr userDrawn="1"/>
        </p:nvCxnSpPr>
        <p:spPr>
          <a:xfrm>
            <a:off x="273600" y="5988238"/>
            <a:ext cx="5455688"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2" name="Graphic 21">
            <a:extLst>
              <a:ext uri="{FF2B5EF4-FFF2-40B4-BE49-F238E27FC236}">
                <a16:creationId xmlns:a16="http://schemas.microsoft.com/office/drawing/2014/main" id="{92EA80FC-CF5D-49DB-9185-F6412C7B4C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0695" y="6176868"/>
            <a:ext cx="1225702" cy="403644"/>
          </a:xfrm>
          <a:prstGeom prst="rect">
            <a:avLst/>
          </a:prstGeom>
        </p:spPr>
      </p:pic>
      <p:grpSp>
        <p:nvGrpSpPr>
          <p:cNvPr id="24" name="Group 23" hidden="1">
            <a:extLst>
              <a:ext uri="{FF2B5EF4-FFF2-40B4-BE49-F238E27FC236}">
                <a16:creationId xmlns:a16="http://schemas.microsoft.com/office/drawing/2014/main" id="{943D0A98-94EB-43F0-98A2-8CABC39D71CA}"/>
              </a:ext>
            </a:extLst>
          </p:cNvPr>
          <p:cNvGrpSpPr/>
          <p:nvPr userDrawn="1"/>
        </p:nvGrpSpPr>
        <p:grpSpPr>
          <a:xfrm>
            <a:off x="0" y="-118110"/>
            <a:ext cx="12192000" cy="75780"/>
            <a:chOff x="0" y="-118110"/>
            <a:chExt cx="12192000" cy="75780"/>
          </a:xfrm>
        </p:grpSpPr>
        <p:sp>
          <p:nvSpPr>
            <p:cNvPr id="29" name="Rectangle 28">
              <a:extLst>
                <a:ext uri="{FF2B5EF4-FFF2-40B4-BE49-F238E27FC236}">
                  <a16:creationId xmlns:a16="http://schemas.microsoft.com/office/drawing/2014/main" id="{9742021E-DD9D-4822-8701-5A44A64ADCB7}"/>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BA5AC869-7B27-425E-AC57-664BDB7D46D9}"/>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7602BC9B-8B6B-433B-A65A-494F05F04E07}"/>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714D432B-FDC7-41BC-A69A-EB6D4D638025}"/>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662BF805-7F29-4558-8AE4-F4AB760DDA40}"/>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009C934E-7EB4-4E8C-B19F-C2C1D1631244}"/>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34217A52-CE46-471A-854C-5DCA5E388F70}"/>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EEE652C8-542E-4871-96E8-F5FF3FD08710}"/>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48922B23-8153-4449-87B5-F81517ABDA3C}"/>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9716F4B9-343E-4EAD-A0A2-6AE4315CEACD}"/>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B8BC8FC4-55B4-4ECC-9413-3518D327E7C2}"/>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EB097EAF-5D34-4F0D-8D03-6A6EF0AE8888}"/>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46D9B43D-1B9E-4185-8425-18D89AD89B83}"/>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4F2B7A5F-82A6-49A2-8489-618F3F60A521}"/>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EA935B1C-D756-4078-8A81-FBF69437F784}"/>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1FFC47FE-A303-4FBC-B831-E196CF0C3FD8}"/>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9FFA776A-1B08-4DE4-BB9E-5B766BA77C40}"/>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D89E6A7E-2B82-4578-B372-FC8D70D34468}"/>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DC98C929-EDEF-4ABD-9E43-B929A2E0DEA4}"/>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90016AC6-D947-48CE-8DEA-4986F1D40A80}"/>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C866A788-C401-4B37-BEBC-D1B110B12817}"/>
                </a:ext>
              </a:extLst>
            </p:cNvPr>
            <p:cNvSpPr/>
            <p:nvPr userDrawn="1"/>
          </p:nvSpPr>
          <p:spPr>
            <a:xfrm>
              <a:off x="5729763" y="-118110"/>
              <a:ext cx="365760" cy="36000"/>
            </a:xfrm>
            <a:prstGeom prst="rect">
              <a:avLst/>
            </a:prstGeom>
            <a:solidFill>
              <a:srgbClr val="70C4FF"/>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3722820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2064" userDrawn="1">
          <p15:clr>
            <a:srgbClr val="FBAE40"/>
          </p15:clr>
        </p15:guide>
        <p15:guide id="3" pos="1832" userDrawn="1">
          <p15:clr>
            <a:srgbClr val="FBAE40"/>
          </p15:clr>
        </p15:guide>
        <p15:guide id="4" pos="36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alf h">
    <p:bg>
      <p:bgRef idx="1001">
        <a:schemeClr val="bg1"/>
      </p:bgRef>
    </p:bg>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E2B8E832-16DC-4AEA-B089-537F6BBDE608}"/>
              </a:ext>
            </a:extLst>
          </p:cNvPr>
          <p:cNvSpPr>
            <a:spLocks noGrp="1"/>
          </p:cNvSpPr>
          <p:nvPr>
            <p:ph type="pic" sz="quarter" idx="30"/>
          </p:nvPr>
        </p:nvSpPr>
        <p:spPr>
          <a:xfrm>
            <a:off x="0" y="-1"/>
            <a:ext cx="12192000" cy="3429001"/>
          </a:xfrm>
        </p:spPr>
        <p:txBody>
          <a:bodyPr/>
          <a:lstStyle/>
          <a:p>
            <a:endParaRPr lang="en-US"/>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4940464"/>
            <a:ext cx="11638800" cy="336153"/>
          </a:xfrm>
        </p:spPr>
        <p:txBody>
          <a:bodyPr anchor="t" anchorCtr="0"/>
          <a:lstStyle>
            <a:lvl1pPr marL="0" indent="0">
              <a:lnSpc>
                <a:spcPct val="90000"/>
              </a:lnSpc>
              <a:spcBef>
                <a:spcPts val="0"/>
              </a:spcBef>
              <a:spcAft>
                <a:spcPts val="0"/>
              </a:spcAft>
              <a:buFont typeface="Arial" panose="020B0604020202020204" pitchFamily="34" charset="0"/>
              <a:buNone/>
              <a:defRPr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3600" y="3980918"/>
            <a:ext cx="11642175" cy="898573"/>
          </a:xfrm>
        </p:spPr>
        <p:txBody>
          <a:bodyPr anchor="t" anchorCtr="0"/>
          <a:lstStyle>
            <a:lvl1pPr algn="l">
              <a:lnSpc>
                <a:spcPct val="90000"/>
              </a:lnSpc>
              <a:defRPr sz="32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3472570"/>
            <a:ext cx="11641425" cy="336153"/>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599" y="6483275"/>
            <a:ext cx="9763934"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23" name="Text Placeholder 6">
            <a:extLst>
              <a:ext uri="{FF2B5EF4-FFF2-40B4-BE49-F238E27FC236}">
                <a16:creationId xmlns:a16="http://schemas.microsoft.com/office/drawing/2014/main" id="{70ECCC4D-644F-468F-8FB1-EA3DDA1236AF}"/>
              </a:ext>
            </a:extLst>
          </p:cNvPr>
          <p:cNvSpPr>
            <a:spLocks noGrp="1"/>
          </p:cNvSpPr>
          <p:nvPr>
            <p:ph type="body" sz="quarter" idx="26"/>
          </p:nvPr>
        </p:nvSpPr>
        <p:spPr>
          <a:xfrm>
            <a:off x="273599" y="5303826"/>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5D36ABD7-B798-4B10-98DB-FC92644CBC2C}"/>
              </a:ext>
            </a:extLst>
          </p:cNvPr>
          <p:cNvSpPr>
            <a:spLocks noGrp="1"/>
          </p:cNvSpPr>
          <p:nvPr>
            <p:ph type="body" sz="quarter" idx="27"/>
          </p:nvPr>
        </p:nvSpPr>
        <p:spPr>
          <a:xfrm>
            <a:off x="3289245" y="5303826"/>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6">
            <a:extLst>
              <a:ext uri="{FF2B5EF4-FFF2-40B4-BE49-F238E27FC236}">
                <a16:creationId xmlns:a16="http://schemas.microsoft.com/office/drawing/2014/main" id="{1FBA1870-5DD9-4128-B44A-38A065185D1D}"/>
              </a:ext>
            </a:extLst>
          </p:cNvPr>
          <p:cNvSpPr>
            <a:spLocks noGrp="1"/>
          </p:cNvSpPr>
          <p:nvPr>
            <p:ph type="body" sz="quarter" idx="28"/>
          </p:nvPr>
        </p:nvSpPr>
        <p:spPr>
          <a:xfrm>
            <a:off x="6276974" y="5303826"/>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6">
            <a:extLst>
              <a:ext uri="{FF2B5EF4-FFF2-40B4-BE49-F238E27FC236}">
                <a16:creationId xmlns:a16="http://schemas.microsoft.com/office/drawing/2014/main" id="{479EFF5C-66EE-432D-92CF-4BDED1A27494}"/>
              </a:ext>
            </a:extLst>
          </p:cNvPr>
          <p:cNvSpPr>
            <a:spLocks noGrp="1"/>
          </p:cNvSpPr>
          <p:nvPr>
            <p:ph type="body" sz="quarter" idx="29"/>
          </p:nvPr>
        </p:nvSpPr>
        <p:spPr>
          <a:xfrm>
            <a:off x="9280524" y="5303826"/>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hidden="1">
            <a:extLst>
              <a:ext uri="{FF2B5EF4-FFF2-40B4-BE49-F238E27FC236}">
                <a16:creationId xmlns:a16="http://schemas.microsoft.com/office/drawing/2014/main" id="{CF7049E1-DAFC-445E-8896-862593C20CEF}"/>
              </a:ext>
            </a:extLst>
          </p:cNvPr>
          <p:cNvGrpSpPr/>
          <p:nvPr userDrawn="1"/>
        </p:nvGrpSpPr>
        <p:grpSpPr>
          <a:xfrm>
            <a:off x="0" y="-118110"/>
            <a:ext cx="12192000" cy="75780"/>
            <a:chOff x="0" y="-118110"/>
            <a:chExt cx="12192000" cy="75780"/>
          </a:xfrm>
        </p:grpSpPr>
        <p:sp>
          <p:nvSpPr>
            <p:cNvPr id="14" name="Rectangle 13">
              <a:extLst>
                <a:ext uri="{FF2B5EF4-FFF2-40B4-BE49-F238E27FC236}">
                  <a16:creationId xmlns:a16="http://schemas.microsoft.com/office/drawing/2014/main" id="{F140F8F0-0921-4BCB-8780-E9928F4D4E89}"/>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5" name="Rectangle 14">
              <a:extLst>
                <a:ext uri="{FF2B5EF4-FFF2-40B4-BE49-F238E27FC236}">
                  <a16:creationId xmlns:a16="http://schemas.microsoft.com/office/drawing/2014/main" id="{E91245E6-1A04-42D1-9D70-3E630A5FA9D1}"/>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6" name="Rectangle 15">
              <a:extLst>
                <a:ext uri="{FF2B5EF4-FFF2-40B4-BE49-F238E27FC236}">
                  <a16:creationId xmlns:a16="http://schemas.microsoft.com/office/drawing/2014/main" id="{F7CD6B03-D28B-4E1F-AD6A-D195BD34B8D0}"/>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7" name="Rectangle 16">
              <a:extLst>
                <a:ext uri="{FF2B5EF4-FFF2-40B4-BE49-F238E27FC236}">
                  <a16:creationId xmlns:a16="http://schemas.microsoft.com/office/drawing/2014/main" id="{914364B2-146A-4468-B696-1A60F39865A5}"/>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8" name="Rectangle 17">
              <a:extLst>
                <a:ext uri="{FF2B5EF4-FFF2-40B4-BE49-F238E27FC236}">
                  <a16:creationId xmlns:a16="http://schemas.microsoft.com/office/drawing/2014/main" id="{3532E74B-C7BC-423C-8339-DEA7B915F652}"/>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9" name="Rectangle 18">
              <a:extLst>
                <a:ext uri="{FF2B5EF4-FFF2-40B4-BE49-F238E27FC236}">
                  <a16:creationId xmlns:a16="http://schemas.microsoft.com/office/drawing/2014/main" id="{756AEF1C-8CC6-4BAA-B7B2-2CE11727C00B}"/>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1" name="Rectangle 20">
              <a:extLst>
                <a:ext uri="{FF2B5EF4-FFF2-40B4-BE49-F238E27FC236}">
                  <a16:creationId xmlns:a16="http://schemas.microsoft.com/office/drawing/2014/main" id="{294783DC-505D-4F30-AD30-8852880250FB}"/>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4474FE5E-E8D2-406C-A48E-74E2A4844ABE}"/>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37B529A7-F4A6-4C43-A29C-83C2C53AB63A}"/>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DF80F1CE-285C-433F-91B1-2CFE4A8DC712}"/>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DBFFF654-EDD3-4F54-A83F-98365FB4ECAE}"/>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BEAA52B0-F0C3-489F-A739-9607544048E3}"/>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C73517A3-1989-4B02-8FE7-BAD8E2555DCC}"/>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8BFAAD2A-F85E-4F9F-AD04-D0D590854803}"/>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C1BC20C4-4E82-43ED-A6FE-70A30E284A10}"/>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CA3BD692-E913-411B-92E7-463100DEF338}"/>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289F3E1B-3C8D-4372-AC47-CC5CE797E3D9}"/>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B42831EE-962A-4812-9F3F-691E632B4B53}"/>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9FC423C3-77B0-4326-A764-775192877550}"/>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EC7A5A00-4A1C-4E47-8004-2F4220E7E9B4}"/>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47" name="Straight Connector 46">
            <a:extLst>
              <a:ext uri="{FF2B5EF4-FFF2-40B4-BE49-F238E27FC236}">
                <a16:creationId xmlns:a16="http://schemas.microsoft.com/office/drawing/2014/main" id="{D35E20AA-4B49-4461-AA39-4ECB2DEE3DEC}"/>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48" name="Graphic 47">
            <a:extLst>
              <a:ext uri="{FF2B5EF4-FFF2-40B4-BE49-F238E27FC236}">
                <a16:creationId xmlns:a16="http://schemas.microsoft.com/office/drawing/2014/main" id="{A79D5480-919C-4FE8-94A9-8FC43B7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Tree>
    <p:extLst>
      <p:ext uri="{BB962C8B-B14F-4D97-AF65-F5344CB8AC3E}">
        <p14:creationId xmlns:p14="http://schemas.microsoft.com/office/powerpoint/2010/main" val="40626473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725" userDrawn="1">
          <p15:clr>
            <a:srgbClr val="FBAE40"/>
          </p15:clr>
        </p15:guide>
        <p15:guide id="2" pos="5616" userDrawn="1">
          <p15:clr>
            <a:srgbClr val="FBAE40"/>
          </p15:clr>
        </p15:guide>
        <p15:guide id="3" pos="5846" userDrawn="1">
          <p15:clr>
            <a:srgbClr val="FBAE40"/>
          </p15:clr>
        </p15:guide>
        <p15:guide id="4" pos="1832" userDrawn="1">
          <p15:clr>
            <a:srgbClr val="FBAE40"/>
          </p15:clr>
        </p15:guide>
        <p15:guide id="5" pos="2064" userDrawn="1">
          <p15:clr>
            <a:srgbClr val="FBAE40"/>
          </p15:clr>
        </p15:guide>
        <p15:guide id="6" pos="395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text 1">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0"/>
            <a:ext cx="12192000" cy="598842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3774010"/>
            <a:ext cx="11638798"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3599" y="1367814"/>
            <a:ext cx="11642176" cy="2061185"/>
          </a:xfrm>
        </p:spPr>
        <p:txBody>
          <a:bodyPr anchor="t" anchorCtr="0"/>
          <a:lstStyle>
            <a:lvl1pPr algn="l">
              <a:lnSpc>
                <a:spcPct val="90000"/>
              </a:lnSpc>
              <a:defRPr sz="4800"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342001"/>
            <a:ext cx="11638800"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600" y="6483275"/>
            <a:ext cx="985652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401926" y="5014242"/>
            <a:ext cx="2520000" cy="719069"/>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3399878" y="5014242"/>
            <a:ext cx="2520000" cy="719069"/>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6397830" y="5014242"/>
            <a:ext cx="2520000" cy="719069"/>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9395783" y="5014242"/>
            <a:ext cx="2520000" cy="719069"/>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7" name="Group 56" hidden="1">
            <a:extLst>
              <a:ext uri="{FF2B5EF4-FFF2-40B4-BE49-F238E27FC236}">
                <a16:creationId xmlns:a16="http://schemas.microsoft.com/office/drawing/2014/main" id="{35FF7833-099A-49B6-A22C-4399F5984E79}"/>
              </a:ext>
            </a:extLst>
          </p:cNvPr>
          <p:cNvGrpSpPr/>
          <p:nvPr userDrawn="1"/>
        </p:nvGrpSpPr>
        <p:grpSpPr>
          <a:xfrm>
            <a:off x="0" y="-118110"/>
            <a:ext cx="12192000" cy="75780"/>
            <a:chOff x="0" y="-118110"/>
            <a:chExt cx="12192000" cy="75780"/>
          </a:xfrm>
        </p:grpSpPr>
        <p:sp>
          <p:nvSpPr>
            <p:cNvPr id="58" name="Rectangle 57">
              <a:extLst>
                <a:ext uri="{FF2B5EF4-FFF2-40B4-BE49-F238E27FC236}">
                  <a16:creationId xmlns:a16="http://schemas.microsoft.com/office/drawing/2014/main" id="{C12DAAD8-BECD-4611-BD44-BC3B2817FE59}"/>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39DED6F0-D962-4DFC-AA9D-AD1C4FC8335C}"/>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dirty="0">
                <a:solidFill>
                  <a:schemeClr val="tx1"/>
                </a:solidFill>
              </a:endParaRPr>
            </a:p>
          </p:txBody>
        </p:sp>
        <p:sp>
          <p:nvSpPr>
            <p:cNvPr id="60" name="Rectangle 59">
              <a:extLst>
                <a:ext uri="{FF2B5EF4-FFF2-40B4-BE49-F238E27FC236}">
                  <a16:creationId xmlns:a16="http://schemas.microsoft.com/office/drawing/2014/main" id="{FB22A40E-54CC-45ED-94C3-E4DF6EB1F345}"/>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B4945F46-E3F0-4522-885F-95132E3AB5CF}"/>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2" name="Rectangle 61">
              <a:extLst>
                <a:ext uri="{FF2B5EF4-FFF2-40B4-BE49-F238E27FC236}">
                  <a16:creationId xmlns:a16="http://schemas.microsoft.com/office/drawing/2014/main" id="{0E746D2F-FFAA-498F-BD5D-1418D8436725}"/>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3" name="Rectangle 62">
              <a:extLst>
                <a:ext uri="{FF2B5EF4-FFF2-40B4-BE49-F238E27FC236}">
                  <a16:creationId xmlns:a16="http://schemas.microsoft.com/office/drawing/2014/main" id="{80E83E28-4AC6-428E-B736-A37B3A1AE719}"/>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4" name="Rectangle 63">
              <a:extLst>
                <a:ext uri="{FF2B5EF4-FFF2-40B4-BE49-F238E27FC236}">
                  <a16:creationId xmlns:a16="http://schemas.microsoft.com/office/drawing/2014/main" id="{4ED5E6FE-9891-4C2E-8578-1F52533BB452}"/>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5" name="Rectangle 64">
              <a:extLst>
                <a:ext uri="{FF2B5EF4-FFF2-40B4-BE49-F238E27FC236}">
                  <a16:creationId xmlns:a16="http://schemas.microsoft.com/office/drawing/2014/main" id="{29099D29-5594-4388-979B-F1E0FB7F9624}"/>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6" name="Rectangle 65">
              <a:extLst>
                <a:ext uri="{FF2B5EF4-FFF2-40B4-BE49-F238E27FC236}">
                  <a16:creationId xmlns:a16="http://schemas.microsoft.com/office/drawing/2014/main" id="{321B2A4D-B6CE-47FC-BB66-0D48FCFAE116}"/>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7" name="Rectangle 66">
              <a:extLst>
                <a:ext uri="{FF2B5EF4-FFF2-40B4-BE49-F238E27FC236}">
                  <a16:creationId xmlns:a16="http://schemas.microsoft.com/office/drawing/2014/main" id="{0F9970E5-A030-4185-8D6A-ABBBD3443151}"/>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8" name="Rectangle 67">
              <a:extLst>
                <a:ext uri="{FF2B5EF4-FFF2-40B4-BE49-F238E27FC236}">
                  <a16:creationId xmlns:a16="http://schemas.microsoft.com/office/drawing/2014/main" id="{C8818FBA-927B-41E4-AE1A-C730F9FB2E58}"/>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9" name="Rectangle 68">
              <a:extLst>
                <a:ext uri="{FF2B5EF4-FFF2-40B4-BE49-F238E27FC236}">
                  <a16:creationId xmlns:a16="http://schemas.microsoft.com/office/drawing/2014/main" id="{99D872F4-E08A-4249-A54C-FE4DA8F93187}"/>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0" name="Rectangle 69">
              <a:extLst>
                <a:ext uri="{FF2B5EF4-FFF2-40B4-BE49-F238E27FC236}">
                  <a16:creationId xmlns:a16="http://schemas.microsoft.com/office/drawing/2014/main" id="{314F06DD-E161-4412-9851-42A5A5390E24}"/>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1" name="Rectangle 70">
              <a:extLst>
                <a:ext uri="{FF2B5EF4-FFF2-40B4-BE49-F238E27FC236}">
                  <a16:creationId xmlns:a16="http://schemas.microsoft.com/office/drawing/2014/main" id="{11D39C3E-1FC6-44CB-BA7E-ACC5B8C43DFE}"/>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2" name="Rectangle 71">
              <a:extLst>
                <a:ext uri="{FF2B5EF4-FFF2-40B4-BE49-F238E27FC236}">
                  <a16:creationId xmlns:a16="http://schemas.microsoft.com/office/drawing/2014/main" id="{FB6195F2-38CC-4E40-B247-F3AAC17B24CE}"/>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3" name="Rectangle 72">
              <a:extLst>
                <a:ext uri="{FF2B5EF4-FFF2-40B4-BE49-F238E27FC236}">
                  <a16:creationId xmlns:a16="http://schemas.microsoft.com/office/drawing/2014/main" id="{B8525464-45A1-4802-9B0D-7195D4370083}"/>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4" name="Rectangle 73">
              <a:extLst>
                <a:ext uri="{FF2B5EF4-FFF2-40B4-BE49-F238E27FC236}">
                  <a16:creationId xmlns:a16="http://schemas.microsoft.com/office/drawing/2014/main" id="{BE3447D6-E944-40B2-8E4E-D515E960EE1B}"/>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5" name="Rectangle 74">
              <a:extLst>
                <a:ext uri="{FF2B5EF4-FFF2-40B4-BE49-F238E27FC236}">
                  <a16:creationId xmlns:a16="http://schemas.microsoft.com/office/drawing/2014/main" id="{5EDF7B7B-6330-433A-BDEF-92D4DC27CEB0}"/>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6" name="Rectangle 75">
              <a:extLst>
                <a:ext uri="{FF2B5EF4-FFF2-40B4-BE49-F238E27FC236}">
                  <a16:creationId xmlns:a16="http://schemas.microsoft.com/office/drawing/2014/main" id="{9C596E36-BC9F-4C60-A121-6A3838CA07C3}"/>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7" name="Rectangle 76">
              <a:extLst>
                <a:ext uri="{FF2B5EF4-FFF2-40B4-BE49-F238E27FC236}">
                  <a16:creationId xmlns:a16="http://schemas.microsoft.com/office/drawing/2014/main" id="{0535195D-E37A-4838-8E08-87819501C3BB}"/>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78" name="Straight Connector 77">
            <a:extLst>
              <a:ext uri="{FF2B5EF4-FFF2-40B4-BE49-F238E27FC236}">
                <a16:creationId xmlns:a16="http://schemas.microsoft.com/office/drawing/2014/main" id="{B6B7B229-BEEE-4544-AF77-F3C23505973E}"/>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80" name="Graphic 79">
            <a:extLst>
              <a:ext uri="{FF2B5EF4-FFF2-40B4-BE49-F238E27FC236}">
                <a16:creationId xmlns:a16="http://schemas.microsoft.com/office/drawing/2014/main" id="{31D5421B-0B4D-458B-B94F-1586A86DA7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Tree>
    <p:extLst>
      <p:ext uri="{BB962C8B-B14F-4D97-AF65-F5344CB8AC3E}">
        <p14:creationId xmlns:p14="http://schemas.microsoft.com/office/powerpoint/2010/main" val="1490254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722" userDrawn="1">
          <p15:clr>
            <a:srgbClr val="FBAE40"/>
          </p15:clr>
        </p15:guide>
        <p15:guide id="2" pos="3956" userDrawn="1">
          <p15:clr>
            <a:srgbClr val="FBAE40"/>
          </p15:clr>
        </p15:guide>
        <p15:guide id="3" pos="5616" userDrawn="1">
          <p15:clr>
            <a:srgbClr val="FBAE40"/>
          </p15:clr>
        </p15:guide>
        <p15:guide id="4" pos="5847" userDrawn="1">
          <p15:clr>
            <a:srgbClr val="FBAE40"/>
          </p15:clr>
        </p15:guide>
        <p15:guide id="5" pos="2064" userDrawn="1">
          <p15:clr>
            <a:srgbClr val="FBAE40"/>
          </p15:clr>
        </p15:guide>
        <p15:guide id="6" pos="18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text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1"/>
            <a:ext cx="12192000" cy="5038165"/>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342001"/>
            <a:ext cx="11441063"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600" y="6483275"/>
            <a:ext cx="985652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21" name="Text Placeholder 6">
            <a:extLst>
              <a:ext uri="{FF2B5EF4-FFF2-40B4-BE49-F238E27FC236}">
                <a16:creationId xmlns:a16="http://schemas.microsoft.com/office/drawing/2014/main" id="{F837D9A9-1721-402A-94AC-9EBF6A52C44A}"/>
              </a:ext>
            </a:extLst>
          </p:cNvPr>
          <p:cNvSpPr>
            <a:spLocks noGrp="1"/>
          </p:cNvSpPr>
          <p:nvPr>
            <p:ph type="body" sz="quarter" idx="26"/>
          </p:nvPr>
        </p:nvSpPr>
        <p:spPr>
          <a:xfrm>
            <a:off x="273599" y="1177360"/>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6">
            <a:extLst>
              <a:ext uri="{FF2B5EF4-FFF2-40B4-BE49-F238E27FC236}">
                <a16:creationId xmlns:a16="http://schemas.microsoft.com/office/drawing/2014/main" id="{DF38186D-A91D-42B3-8AEC-9F40FCFF2231}"/>
              </a:ext>
            </a:extLst>
          </p:cNvPr>
          <p:cNvSpPr>
            <a:spLocks noGrp="1"/>
          </p:cNvSpPr>
          <p:nvPr>
            <p:ph type="body" sz="quarter" idx="27"/>
          </p:nvPr>
        </p:nvSpPr>
        <p:spPr>
          <a:xfrm>
            <a:off x="3276600" y="1177360"/>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437F927A-8DB7-4C2C-8822-3DC6A65144E3}"/>
              </a:ext>
            </a:extLst>
          </p:cNvPr>
          <p:cNvSpPr>
            <a:spLocks noGrp="1"/>
          </p:cNvSpPr>
          <p:nvPr>
            <p:ph type="body" sz="quarter" idx="28"/>
          </p:nvPr>
        </p:nvSpPr>
        <p:spPr>
          <a:xfrm>
            <a:off x="6280149" y="1177360"/>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ACAAAAFD-65C7-4510-AE76-B8C2A4DB7A63}"/>
              </a:ext>
            </a:extLst>
          </p:cNvPr>
          <p:cNvSpPr>
            <a:spLocks noGrp="1"/>
          </p:cNvSpPr>
          <p:nvPr>
            <p:ph type="body" sz="quarter" idx="29"/>
          </p:nvPr>
        </p:nvSpPr>
        <p:spPr>
          <a:xfrm>
            <a:off x="9282112" y="1177360"/>
            <a:ext cx="2520000" cy="639775"/>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hidden="1">
            <a:extLst>
              <a:ext uri="{FF2B5EF4-FFF2-40B4-BE49-F238E27FC236}">
                <a16:creationId xmlns:a16="http://schemas.microsoft.com/office/drawing/2014/main" id="{79AFE808-F4AC-4C26-A6B8-B9590FD9836D}"/>
              </a:ext>
            </a:extLst>
          </p:cNvPr>
          <p:cNvGrpSpPr/>
          <p:nvPr userDrawn="1"/>
        </p:nvGrpSpPr>
        <p:grpSpPr>
          <a:xfrm>
            <a:off x="0" y="-118110"/>
            <a:ext cx="12192000" cy="75780"/>
            <a:chOff x="0" y="-118110"/>
            <a:chExt cx="12192000" cy="75780"/>
          </a:xfrm>
        </p:grpSpPr>
        <p:sp>
          <p:nvSpPr>
            <p:cNvPr id="15" name="Rectangle 14">
              <a:extLst>
                <a:ext uri="{FF2B5EF4-FFF2-40B4-BE49-F238E27FC236}">
                  <a16:creationId xmlns:a16="http://schemas.microsoft.com/office/drawing/2014/main" id="{C9DF8D48-6A31-4A8F-B39C-EEEBB52E5A99}"/>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6" name="Rectangle 15">
              <a:extLst>
                <a:ext uri="{FF2B5EF4-FFF2-40B4-BE49-F238E27FC236}">
                  <a16:creationId xmlns:a16="http://schemas.microsoft.com/office/drawing/2014/main" id="{570101E2-F62D-4A4A-9EC1-540F0AB95CF7}"/>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7" name="Rectangle 16">
              <a:extLst>
                <a:ext uri="{FF2B5EF4-FFF2-40B4-BE49-F238E27FC236}">
                  <a16:creationId xmlns:a16="http://schemas.microsoft.com/office/drawing/2014/main" id="{51AD92FB-9E64-4E5C-ABA1-091CFDE250B1}"/>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8" name="Rectangle 17">
              <a:extLst>
                <a:ext uri="{FF2B5EF4-FFF2-40B4-BE49-F238E27FC236}">
                  <a16:creationId xmlns:a16="http://schemas.microsoft.com/office/drawing/2014/main" id="{BD1C8D06-DA66-4BAD-9CA8-1C8450A36639}"/>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9" name="Rectangle 18">
              <a:extLst>
                <a:ext uri="{FF2B5EF4-FFF2-40B4-BE49-F238E27FC236}">
                  <a16:creationId xmlns:a16="http://schemas.microsoft.com/office/drawing/2014/main" id="{9B5567A2-9DBF-4EED-AA44-21605BAB269D}"/>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8F0800C8-17B2-41F8-918C-BEC6CAB195D5}"/>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6983B4A4-DF6D-4338-8FC6-D10ADDF6B57C}"/>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7F662FA7-277E-465C-8FE4-2E5B00C09AD0}"/>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CF03D1CA-AA48-4B42-AB0C-4E6C9C7AD961}"/>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50CC1783-5CF0-4F82-84D9-5D8948B55E17}"/>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4378F9F9-2857-433A-8687-3EB9B022504B}"/>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E6533190-571F-4CC5-8626-05332F9BCAEF}"/>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B2C932B8-24DA-411A-8E20-27BE22296625}"/>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BD7A401F-89D3-4C04-B95C-C1B74D53C424}"/>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54F24EA7-53F6-4EF4-9B45-8E0D350DB0A9}"/>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FC288419-B463-4EC7-B114-84B9D135AF8A}"/>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263E7165-FA01-4E18-88AF-76C4F96D524C}"/>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93638A29-3E9C-467A-AAC6-7022D3DB01BE}"/>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E425753A-3850-4C93-9BF2-1CBC61548862}"/>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F4A7AC2A-F718-47C3-A67F-65A39610B9BF}"/>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46" name="Straight Connector 45">
            <a:extLst>
              <a:ext uri="{FF2B5EF4-FFF2-40B4-BE49-F238E27FC236}">
                <a16:creationId xmlns:a16="http://schemas.microsoft.com/office/drawing/2014/main" id="{FDA5E641-8D78-42F3-97BE-272535799A5A}"/>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47" name="Straight Connector 46">
            <a:extLst>
              <a:ext uri="{FF2B5EF4-FFF2-40B4-BE49-F238E27FC236}">
                <a16:creationId xmlns:a16="http://schemas.microsoft.com/office/drawing/2014/main" id="{9C167F8F-EBD9-44C8-ACF9-F93144182807}"/>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48" name="Graphic 47">
            <a:extLst>
              <a:ext uri="{FF2B5EF4-FFF2-40B4-BE49-F238E27FC236}">
                <a16:creationId xmlns:a16="http://schemas.microsoft.com/office/drawing/2014/main" id="{DA3C364E-0373-4420-A465-E82E418841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
        <p:nvSpPr>
          <p:cNvPr id="49" name="Title 1">
            <a:extLst>
              <a:ext uri="{FF2B5EF4-FFF2-40B4-BE49-F238E27FC236}">
                <a16:creationId xmlns:a16="http://schemas.microsoft.com/office/drawing/2014/main" id="{F9210996-F3F6-4A31-A51D-F7B19E5AE38D}"/>
              </a:ext>
            </a:extLst>
          </p:cNvPr>
          <p:cNvSpPr>
            <a:spLocks noGrp="1"/>
          </p:cNvSpPr>
          <p:nvPr>
            <p:ph type="ctrTitle" hasCustomPrompt="1"/>
          </p:nvPr>
        </p:nvSpPr>
        <p:spPr>
          <a:xfrm>
            <a:off x="274638" y="2026112"/>
            <a:ext cx="10415435" cy="2839473"/>
          </a:xfrm>
        </p:spPr>
        <p:txBody>
          <a:bodyPr anchor="b" anchorCtr="0"/>
          <a:lstStyle>
            <a:lvl1pPr algn="l">
              <a:lnSpc>
                <a:spcPct val="90000"/>
              </a:lnSpc>
              <a:defRPr sz="4800"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50" name="Text Placeholder 19">
            <a:extLst>
              <a:ext uri="{FF2B5EF4-FFF2-40B4-BE49-F238E27FC236}">
                <a16:creationId xmlns:a16="http://schemas.microsoft.com/office/drawing/2014/main" id="{23B41126-AB01-423D-9876-7FB358888AF3}"/>
              </a:ext>
            </a:extLst>
          </p:cNvPr>
          <p:cNvSpPr>
            <a:spLocks noGrp="1"/>
          </p:cNvSpPr>
          <p:nvPr>
            <p:ph type="body" sz="quarter" idx="10"/>
          </p:nvPr>
        </p:nvSpPr>
        <p:spPr>
          <a:xfrm>
            <a:off x="274638" y="5345941"/>
            <a:ext cx="11638799" cy="433319"/>
          </a:xfrm>
        </p:spPr>
        <p:txBody>
          <a:bodyPr anchor="b"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Tree>
    <p:extLst>
      <p:ext uri="{BB962C8B-B14F-4D97-AF65-F5344CB8AC3E}">
        <p14:creationId xmlns:p14="http://schemas.microsoft.com/office/powerpoint/2010/main" val="25266150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956" userDrawn="1">
          <p15:clr>
            <a:srgbClr val="FBAE40"/>
          </p15:clr>
        </p15:guide>
        <p15:guide id="2" pos="1833" userDrawn="1">
          <p15:clr>
            <a:srgbClr val="FBAE40"/>
          </p15:clr>
        </p15:guide>
        <p15:guide id="3" pos="2063" userDrawn="1">
          <p15:clr>
            <a:srgbClr val="FBAE40"/>
          </p15:clr>
        </p15:guide>
        <p15:guide id="4" pos="3725" userDrawn="1">
          <p15:clr>
            <a:srgbClr val="FBAE40"/>
          </p15:clr>
        </p15:guide>
        <p15:guide id="5" pos="5613" userDrawn="1">
          <p15:clr>
            <a:srgbClr val="FBAE40"/>
          </p15:clr>
        </p15:guide>
        <p15:guide id="6" pos="58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ext 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0" y="932328"/>
            <a:ext cx="12192000" cy="2862000"/>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4045598"/>
            <a:ext cx="11441063"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38" y="1367813"/>
            <a:ext cx="10487084" cy="2298752"/>
          </a:xfrm>
        </p:spPr>
        <p:txBody>
          <a:bodyPr anchor="t" anchorCtr="0"/>
          <a:lstStyle>
            <a:lvl1pPr algn="l">
              <a:lnSpc>
                <a:spcPct val="90000"/>
              </a:lnSpc>
              <a:defRPr sz="4800" b="0">
                <a:solidFill>
                  <a:schemeClr val="bg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42001"/>
            <a:ext cx="11640387"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4638" y="6483275"/>
            <a:ext cx="9855482"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412748" y="4886400"/>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3420085" y="4886400"/>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6417575" y="4886400"/>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9401067" y="4886400"/>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grpSp>
        <p:nvGrpSpPr>
          <p:cNvPr id="18" name="Group 17" hidden="1">
            <a:extLst>
              <a:ext uri="{FF2B5EF4-FFF2-40B4-BE49-F238E27FC236}">
                <a16:creationId xmlns:a16="http://schemas.microsoft.com/office/drawing/2014/main" id="{00092562-4B69-4CC1-A7FA-4E71E9C88344}"/>
              </a:ext>
            </a:extLst>
          </p:cNvPr>
          <p:cNvGrpSpPr/>
          <p:nvPr userDrawn="1"/>
        </p:nvGrpSpPr>
        <p:grpSpPr>
          <a:xfrm>
            <a:off x="0" y="-118110"/>
            <a:ext cx="12192000" cy="75780"/>
            <a:chOff x="0" y="-118110"/>
            <a:chExt cx="12192000" cy="75780"/>
          </a:xfrm>
        </p:grpSpPr>
        <p:sp>
          <p:nvSpPr>
            <p:cNvPr id="19" name="Rectangle 18">
              <a:extLst>
                <a:ext uri="{FF2B5EF4-FFF2-40B4-BE49-F238E27FC236}">
                  <a16:creationId xmlns:a16="http://schemas.microsoft.com/office/drawing/2014/main" id="{D015CB52-23FE-4393-8EB9-3CB1A91FE048}"/>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2" name="Rectangle 21">
              <a:extLst>
                <a:ext uri="{FF2B5EF4-FFF2-40B4-BE49-F238E27FC236}">
                  <a16:creationId xmlns:a16="http://schemas.microsoft.com/office/drawing/2014/main" id="{1192FB6D-8BC7-4EE1-A21D-31A1498A3D29}"/>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3" name="Rectangle 22">
              <a:extLst>
                <a:ext uri="{FF2B5EF4-FFF2-40B4-BE49-F238E27FC236}">
                  <a16:creationId xmlns:a16="http://schemas.microsoft.com/office/drawing/2014/main" id="{20AA2CB0-9588-4804-B456-E0DCF995F1E9}"/>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4" name="Rectangle 23">
              <a:extLst>
                <a:ext uri="{FF2B5EF4-FFF2-40B4-BE49-F238E27FC236}">
                  <a16:creationId xmlns:a16="http://schemas.microsoft.com/office/drawing/2014/main" id="{7D54AC84-2FA6-47E9-8F79-094629ADD359}"/>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7" name="Rectangle 26">
              <a:extLst>
                <a:ext uri="{FF2B5EF4-FFF2-40B4-BE49-F238E27FC236}">
                  <a16:creationId xmlns:a16="http://schemas.microsoft.com/office/drawing/2014/main" id="{56EFC23B-3EA9-44FC-99A5-8F76245A3D73}"/>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B869F1E5-49BF-4263-9339-255DE3CABE5C}"/>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330B66D9-0098-40E0-9CF4-A61635C8AEBA}"/>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A2B05B59-D6DD-4A18-B5B5-845E04FB8108}"/>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405E9710-544F-476F-85A0-1C7073F46714}"/>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39CB78C1-A978-44F0-B9C3-99BEB48157FA}"/>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5B3D9BA6-D206-42DE-B0B5-D53175BB17BA}"/>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781B5E86-E9C6-4EE5-952C-DC43C3BE82DF}"/>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3682B429-7392-417B-BF40-0BBA5C35C02A}"/>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6B9BE273-9431-4B81-9517-2AAE58A596A4}"/>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BBF2DF38-9ECD-4A87-ADA0-45EF58BA54C5}"/>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501B0892-B183-4ED2-9B64-7DA2F633E56E}"/>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041F21CE-641B-44BB-85BC-0AB84377FB4A}"/>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471FC60A-7F2A-4B8A-A972-A11B09C97F92}"/>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1F3E99C6-ED92-4E9F-A69D-86BDD8842808}"/>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D9143175-5935-4D35-B054-36867600AC10}"/>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55" name="Straight Connector 54">
            <a:extLst>
              <a:ext uri="{FF2B5EF4-FFF2-40B4-BE49-F238E27FC236}">
                <a16:creationId xmlns:a16="http://schemas.microsoft.com/office/drawing/2014/main" id="{5AF15C24-E7C5-495B-A196-420ED07802B3}"/>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56" name="Graphic 55">
            <a:extLst>
              <a:ext uri="{FF2B5EF4-FFF2-40B4-BE49-F238E27FC236}">
                <a16:creationId xmlns:a16="http://schemas.microsoft.com/office/drawing/2014/main" id="{5E5E8C01-CAC6-41A5-82BC-7758B85A6B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Tree>
    <p:extLst>
      <p:ext uri="{BB962C8B-B14F-4D97-AF65-F5344CB8AC3E}">
        <p14:creationId xmlns:p14="http://schemas.microsoft.com/office/powerpoint/2010/main" val="828374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956" userDrawn="1">
          <p15:clr>
            <a:srgbClr val="FBAE40"/>
          </p15:clr>
        </p15:guide>
        <p15:guide id="2" pos="1833" userDrawn="1">
          <p15:clr>
            <a:srgbClr val="FBAE40"/>
          </p15:clr>
        </p15:guide>
        <p15:guide id="3" pos="2064" userDrawn="1">
          <p15:clr>
            <a:srgbClr val="FBAE40"/>
          </p15:clr>
        </p15:guide>
        <p15:guide id="4" pos="3723" userDrawn="1">
          <p15:clr>
            <a:srgbClr val="FBAE40"/>
          </p15:clr>
        </p15:guide>
        <p15:guide id="5" pos="5615" userDrawn="1">
          <p15:clr>
            <a:srgbClr val="FBAE40"/>
          </p15:clr>
        </p15:guide>
        <p15:guide id="6" pos="58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text 4">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0ABB8-BE99-4167-9638-FAD1EBA6FB69}"/>
              </a:ext>
            </a:extLst>
          </p:cNvPr>
          <p:cNvSpPr/>
          <p:nvPr userDrawn="1"/>
        </p:nvSpPr>
        <p:spPr>
          <a:xfrm>
            <a:off x="273599" y="273600"/>
            <a:ext cx="11642176" cy="4704087"/>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543572" y="342528"/>
            <a:ext cx="11289306"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600" y="6483275"/>
            <a:ext cx="985652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35" name="Text Placeholder 6">
            <a:extLst>
              <a:ext uri="{FF2B5EF4-FFF2-40B4-BE49-F238E27FC236}">
                <a16:creationId xmlns:a16="http://schemas.microsoft.com/office/drawing/2014/main" id="{70F9CC57-F052-49BE-AD8E-23F9DB514C27}"/>
              </a:ext>
            </a:extLst>
          </p:cNvPr>
          <p:cNvSpPr>
            <a:spLocks noGrp="1"/>
          </p:cNvSpPr>
          <p:nvPr>
            <p:ph type="body" sz="quarter" idx="26"/>
          </p:nvPr>
        </p:nvSpPr>
        <p:spPr>
          <a:xfrm>
            <a:off x="412750" y="5258160"/>
            <a:ext cx="2520000" cy="7190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02F0696B-CEB5-4D5D-B25F-8CBEA21DE627}"/>
              </a:ext>
            </a:extLst>
          </p:cNvPr>
          <p:cNvSpPr>
            <a:spLocks noGrp="1"/>
          </p:cNvSpPr>
          <p:nvPr>
            <p:ph type="body" sz="quarter" idx="27"/>
          </p:nvPr>
        </p:nvSpPr>
        <p:spPr>
          <a:xfrm>
            <a:off x="3402595" y="5263664"/>
            <a:ext cx="2520000" cy="7190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4E59F6B2-CD7A-4034-BCFE-B7637A7CEF75}"/>
              </a:ext>
            </a:extLst>
          </p:cNvPr>
          <p:cNvSpPr>
            <a:spLocks noGrp="1"/>
          </p:cNvSpPr>
          <p:nvPr>
            <p:ph type="body" sz="quarter" idx="28"/>
          </p:nvPr>
        </p:nvSpPr>
        <p:spPr>
          <a:xfrm>
            <a:off x="6417222" y="5258160"/>
            <a:ext cx="2520000" cy="7190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6">
            <a:extLst>
              <a:ext uri="{FF2B5EF4-FFF2-40B4-BE49-F238E27FC236}">
                <a16:creationId xmlns:a16="http://schemas.microsoft.com/office/drawing/2014/main" id="{5A065FA5-3F6C-4CB6-9887-FC184BE2EA60}"/>
              </a:ext>
            </a:extLst>
          </p:cNvPr>
          <p:cNvSpPr>
            <a:spLocks noGrp="1"/>
          </p:cNvSpPr>
          <p:nvPr>
            <p:ph type="body" sz="quarter" idx="29"/>
          </p:nvPr>
        </p:nvSpPr>
        <p:spPr>
          <a:xfrm>
            <a:off x="9420298" y="5258160"/>
            <a:ext cx="2520000" cy="7190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800"/>
            </a:lvl4pPr>
            <a:lvl5pPr marL="0" indent="0">
              <a:lnSpc>
                <a:spcPct val="100000"/>
              </a:lnSpc>
              <a:spcBef>
                <a:spcPts val="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hidden="1">
            <a:extLst>
              <a:ext uri="{FF2B5EF4-FFF2-40B4-BE49-F238E27FC236}">
                <a16:creationId xmlns:a16="http://schemas.microsoft.com/office/drawing/2014/main" id="{6B25D4EA-9590-48DC-A49D-FA3E43741D4B}"/>
              </a:ext>
            </a:extLst>
          </p:cNvPr>
          <p:cNvGrpSpPr/>
          <p:nvPr userDrawn="1"/>
        </p:nvGrpSpPr>
        <p:grpSpPr>
          <a:xfrm>
            <a:off x="0" y="-118110"/>
            <a:ext cx="12192000" cy="75780"/>
            <a:chOff x="0" y="-118110"/>
            <a:chExt cx="12192000" cy="75780"/>
          </a:xfrm>
        </p:grpSpPr>
        <p:sp>
          <p:nvSpPr>
            <p:cNvPr id="21" name="Rectangle 20">
              <a:extLst>
                <a:ext uri="{FF2B5EF4-FFF2-40B4-BE49-F238E27FC236}">
                  <a16:creationId xmlns:a16="http://schemas.microsoft.com/office/drawing/2014/main" id="{024C5F75-5397-4630-879D-860FD728D186}"/>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2" name="Rectangle 21">
              <a:extLst>
                <a:ext uri="{FF2B5EF4-FFF2-40B4-BE49-F238E27FC236}">
                  <a16:creationId xmlns:a16="http://schemas.microsoft.com/office/drawing/2014/main" id="{2EC3A193-13BB-4F01-BFD1-0FD92CAAFEA0}"/>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3" name="Rectangle 22">
              <a:extLst>
                <a:ext uri="{FF2B5EF4-FFF2-40B4-BE49-F238E27FC236}">
                  <a16:creationId xmlns:a16="http://schemas.microsoft.com/office/drawing/2014/main" id="{9289A5AD-13B8-45C9-922C-325DB429B482}"/>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4" name="Rectangle 23">
              <a:extLst>
                <a:ext uri="{FF2B5EF4-FFF2-40B4-BE49-F238E27FC236}">
                  <a16:creationId xmlns:a16="http://schemas.microsoft.com/office/drawing/2014/main" id="{202125DB-CE67-456E-826C-6F9CEDEF3D9A}"/>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7" name="Rectangle 26">
              <a:extLst>
                <a:ext uri="{FF2B5EF4-FFF2-40B4-BE49-F238E27FC236}">
                  <a16:creationId xmlns:a16="http://schemas.microsoft.com/office/drawing/2014/main" id="{68F60F25-63FD-4378-BD70-CB7E4BC3B99B}"/>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204D2EA9-2AFC-40FB-9566-6144D294C170}"/>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64D09868-7C69-4CC3-9783-650F0D2ED45A}"/>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E9095551-3B76-4D6C-BCF8-1FB995B90E68}"/>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B77C78E8-35C6-4DD6-9F79-6D05967BC9CA}"/>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64014B73-63E8-4E66-B453-F52FD1075E2A}"/>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46264566-2BE0-45B2-A60B-02F53F5345C6}"/>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E2FE69C1-21C3-41BF-A96F-6774E48D0333}"/>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F34B762A-8D2D-43AB-A843-53D60F5304E1}"/>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5E831A5F-185C-450F-891D-2AEFA92B1C5A}"/>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D3FE7443-0A86-42EF-B64A-BB9A75BC755D}"/>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D10D3C2D-1676-466A-B177-A56A6FB7A7D9}"/>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E0E5B852-7C7A-4399-B7AC-147E13CA2FAF}"/>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1D49F876-4DCB-408C-9430-64F361D78DD3}"/>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A523EFF8-50A7-4885-9FE1-297E2C55FCF0}"/>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F2DA8C31-E339-4830-8D8A-13BA2A317193}"/>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55" name="Straight Connector 54">
            <a:extLst>
              <a:ext uri="{FF2B5EF4-FFF2-40B4-BE49-F238E27FC236}">
                <a16:creationId xmlns:a16="http://schemas.microsoft.com/office/drawing/2014/main" id="{3E9A6552-DB80-4472-AF6D-99A803CF43EE}"/>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56" name="Straight Connector 55">
            <a:extLst>
              <a:ext uri="{FF2B5EF4-FFF2-40B4-BE49-F238E27FC236}">
                <a16:creationId xmlns:a16="http://schemas.microsoft.com/office/drawing/2014/main" id="{0F3519EE-6B60-490D-A8DB-4631386EAA69}"/>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57" name="Graphic 56">
            <a:extLst>
              <a:ext uri="{FF2B5EF4-FFF2-40B4-BE49-F238E27FC236}">
                <a16:creationId xmlns:a16="http://schemas.microsoft.com/office/drawing/2014/main" id="{5CFBA99F-737A-4429-B43F-E6F4E0B74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
        <p:nvSpPr>
          <p:cNvPr id="39" name="Text Placeholder 19">
            <a:extLst>
              <a:ext uri="{FF2B5EF4-FFF2-40B4-BE49-F238E27FC236}">
                <a16:creationId xmlns:a16="http://schemas.microsoft.com/office/drawing/2014/main" id="{5EEFE647-220E-4780-A2C0-7E1200E60618}"/>
              </a:ext>
            </a:extLst>
          </p:cNvPr>
          <p:cNvSpPr>
            <a:spLocks noGrp="1"/>
          </p:cNvSpPr>
          <p:nvPr>
            <p:ph type="body" sz="quarter" idx="10"/>
          </p:nvPr>
        </p:nvSpPr>
        <p:spPr>
          <a:xfrm>
            <a:off x="537222" y="4321508"/>
            <a:ext cx="11295656" cy="433319"/>
          </a:xfrm>
        </p:spPr>
        <p:txBody>
          <a:bodyPr anchor="b" anchorCtr="0"/>
          <a:lstStyle>
            <a:lvl1pPr marL="0" indent="0">
              <a:lnSpc>
                <a:spcPct val="90000"/>
              </a:lnSpc>
              <a:spcBef>
                <a:spcPts val="0"/>
              </a:spcBef>
              <a:spcAft>
                <a:spcPts val="0"/>
              </a:spcAft>
              <a:buFont typeface="Arial" panose="020B0604020202020204" pitchFamily="34" charset="0"/>
              <a:buNone/>
              <a:defRPr sz="1400" b="1">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40" name="Title 1">
            <a:extLst>
              <a:ext uri="{FF2B5EF4-FFF2-40B4-BE49-F238E27FC236}">
                <a16:creationId xmlns:a16="http://schemas.microsoft.com/office/drawing/2014/main" id="{8591E752-0013-48A3-AA97-712094A69875}"/>
              </a:ext>
            </a:extLst>
          </p:cNvPr>
          <p:cNvSpPr>
            <a:spLocks noGrp="1"/>
          </p:cNvSpPr>
          <p:nvPr>
            <p:ph type="ctrTitle" hasCustomPrompt="1"/>
          </p:nvPr>
        </p:nvSpPr>
        <p:spPr>
          <a:xfrm>
            <a:off x="537221" y="1200621"/>
            <a:ext cx="10152851" cy="2061185"/>
          </a:xfrm>
        </p:spPr>
        <p:txBody>
          <a:bodyPr anchor="t" anchorCtr="0"/>
          <a:lstStyle>
            <a:lvl1pPr algn="l">
              <a:lnSpc>
                <a:spcPct val="90000"/>
              </a:lnSpc>
              <a:defRPr sz="4800" b="0">
                <a:solidFill>
                  <a:schemeClr val="tx1"/>
                </a:solidFill>
              </a:defRPr>
            </a:lvl1pPr>
          </a:lstStyle>
          <a:p>
            <a:r>
              <a:rPr lang="en-GB" dirty="0"/>
              <a:t>Presentation title, sentence</a:t>
            </a:r>
            <a:br>
              <a:rPr lang="en-GB" dirty="0"/>
            </a:br>
            <a:r>
              <a:rPr lang="en-GB" dirty="0"/>
              <a:t>case, and up to three lines</a:t>
            </a:r>
            <a:br>
              <a:rPr lang="en-GB" dirty="0"/>
            </a:br>
            <a:r>
              <a:rPr lang="en-GB" dirty="0"/>
              <a:t>maximum for longer titles</a:t>
            </a:r>
            <a:endParaRPr lang="en-US" dirty="0"/>
          </a:p>
        </p:txBody>
      </p:sp>
    </p:spTree>
    <p:extLst>
      <p:ext uri="{BB962C8B-B14F-4D97-AF65-F5344CB8AC3E}">
        <p14:creationId xmlns:p14="http://schemas.microsoft.com/office/powerpoint/2010/main" val="2339071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954" userDrawn="1">
          <p15:clr>
            <a:srgbClr val="FBAE40"/>
          </p15:clr>
        </p15:guide>
        <p15:guide id="3" pos="1833" userDrawn="1">
          <p15:clr>
            <a:srgbClr val="FBAE40"/>
          </p15:clr>
        </p15:guide>
        <p15:guide id="4" pos="2063" userDrawn="1">
          <p15:clr>
            <a:srgbClr val="FBAE40"/>
          </p15:clr>
        </p15:guide>
        <p15:guide id="5" pos="3725" userDrawn="1">
          <p15:clr>
            <a:srgbClr val="FBAE40"/>
          </p15:clr>
        </p15:guide>
        <p15:guide id="6" pos="5615" userDrawn="1">
          <p15:clr>
            <a:srgbClr val="FBAE40"/>
          </p15:clr>
        </p15:guide>
        <p15:guide id="7" pos="584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DBF5F7"/>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246DF11-F446-4BCF-AE3D-74FE7E49ABEB}"/>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73600" y="265592"/>
            <a:ext cx="1757363" cy="1134585"/>
          </a:xfrm>
        </p:spPr>
        <p:txBody>
          <a:bodyPr anchor="t" anchorCtr="0"/>
          <a:lstStyle>
            <a:lvl1pPr marL="0" indent="0" algn="l">
              <a:lnSpc>
                <a:spcPct val="90000"/>
              </a:lnSpc>
              <a:spcBef>
                <a:spcPts val="0"/>
              </a:spcBef>
              <a:buFontTx/>
              <a:buNone/>
              <a:defRPr sz="6400" b="0">
                <a:solidFill>
                  <a:schemeClr val="tx1"/>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00</a:t>
            </a:r>
          </a:p>
        </p:txBody>
      </p: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273599" y="1980970"/>
            <a:ext cx="11642175"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3" name="Text Placeholder 2">
            <a:extLst>
              <a:ext uri="{FF2B5EF4-FFF2-40B4-BE49-F238E27FC236}">
                <a16:creationId xmlns:a16="http://schemas.microsoft.com/office/drawing/2014/main" id="{2371CD5A-AE0C-443E-B995-5DEB9E2C38E4}"/>
              </a:ext>
            </a:extLst>
          </p:cNvPr>
          <p:cNvSpPr>
            <a:spLocks noGrp="1"/>
          </p:cNvSpPr>
          <p:nvPr>
            <p:ph type="body" idx="1"/>
          </p:nvPr>
        </p:nvSpPr>
        <p:spPr>
          <a:xfrm>
            <a:off x="273599" y="3851602"/>
            <a:ext cx="11642175"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 name="TextBox 2">
            <a:extLst>
              <a:ext uri="{FF2B5EF4-FFF2-40B4-BE49-F238E27FC236}">
                <a16:creationId xmlns:a16="http://schemas.microsoft.com/office/drawing/2014/main" id="{7CE3013B-0567-5B43-A029-77C46F7D357D}"/>
              </a:ext>
            </a:extLst>
          </p:cNvPr>
          <p:cNvSpPr txBox="1"/>
          <p:nvPr userDrawn="1"/>
        </p:nvSpPr>
        <p:spPr>
          <a:xfrm>
            <a:off x="-663787" y="2651760"/>
            <a:ext cx="0" cy="0"/>
          </a:xfrm>
          <a:prstGeom prst="rect">
            <a:avLst/>
          </a:prstGeom>
          <a:noFill/>
        </p:spPr>
        <p:txBody>
          <a:bodyPr wrap="non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22" name="Slide Number">
            <a:extLst>
              <a:ext uri="{FF2B5EF4-FFF2-40B4-BE49-F238E27FC236}">
                <a16:creationId xmlns:a16="http://schemas.microsoft.com/office/drawing/2014/main" id="{FC18EBAE-A83F-4245-B873-6E3314F604C2}"/>
              </a:ext>
            </a:extLst>
          </p:cNvPr>
          <p:cNvSpPr txBox="1">
            <a:spLocks/>
          </p:cNvSpPr>
          <p:nvPr userDrawn="1"/>
        </p:nvSpPr>
        <p:spPr>
          <a:xfrm>
            <a:off x="274638" y="6457141"/>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24" name="TextBox 23">
            <a:extLst>
              <a:ext uri="{FF2B5EF4-FFF2-40B4-BE49-F238E27FC236}">
                <a16:creationId xmlns:a16="http://schemas.microsoft.com/office/drawing/2014/main" id="{2D5D4F5A-DD0F-4E5A-B4E2-7CFC6F934A83}"/>
              </a:ext>
            </a:extLst>
          </p:cNvPr>
          <p:cNvSpPr txBox="1"/>
          <p:nvPr userDrawn="1"/>
        </p:nvSpPr>
        <p:spPr>
          <a:xfrm>
            <a:off x="754061" y="6455965"/>
            <a:ext cx="9652682" cy="197668"/>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25" name="Straight Connector 24">
            <a:extLst>
              <a:ext uri="{FF2B5EF4-FFF2-40B4-BE49-F238E27FC236}">
                <a16:creationId xmlns:a16="http://schemas.microsoft.com/office/drawing/2014/main" id="{75301C39-C877-41E4-A1CD-DF81C8A92334}"/>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26" name="Graphic 25">
            <a:extLst>
              <a:ext uri="{FF2B5EF4-FFF2-40B4-BE49-F238E27FC236}">
                <a16:creationId xmlns:a16="http://schemas.microsoft.com/office/drawing/2014/main" id="{4C1A6C09-BE2D-4B08-AB3B-3033C945C4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Tree>
    <p:extLst>
      <p:ext uri="{BB962C8B-B14F-4D97-AF65-F5344CB8AC3E}">
        <p14:creationId xmlns:p14="http://schemas.microsoft.com/office/powerpoint/2010/main" val="32227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brand color">
    <p:bg>
      <p:bgPr>
        <a:solidFill>
          <a:srgbClr val="0092F9"/>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73600" y="265592"/>
            <a:ext cx="1757363" cy="1134585"/>
          </a:xfrm>
        </p:spPr>
        <p:txBody>
          <a:bodyPr anchor="t" anchorCtr="0"/>
          <a:lstStyle>
            <a:lvl1pPr marL="0" indent="0" algn="l">
              <a:lnSpc>
                <a:spcPct val="90000"/>
              </a:lnSpc>
              <a:spcBef>
                <a:spcPts val="0"/>
              </a:spcBef>
              <a:buFontTx/>
              <a:buNone/>
              <a:defRPr sz="6400" b="0">
                <a:solidFill>
                  <a:schemeClr val="tx1"/>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00</a:t>
            </a:r>
          </a:p>
        </p:txBody>
      </p:sp>
      <p:sp>
        <p:nvSpPr>
          <p:cNvPr id="15" name="Title 2">
            <a:extLst>
              <a:ext uri="{FF2B5EF4-FFF2-40B4-BE49-F238E27FC236}">
                <a16:creationId xmlns:a16="http://schemas.microsoft.com/office/drawing/2014/main" id="{F277602E-56D0-4536-8707-10E6D44B272B}"/>
              </a:ext>
            </a:extLst>
          </p:cNvPr>
          <p:cNvSpPr>
            <a:spLocks noGrp="1"/>
          </p:cNvSpPr>
          <p:nvPr>
            <p:ph type="title" hasCustomPrompt="1"/>
          </p:nvPr>
        </p:nvSpPr>
        <p:spPr>
          <a:xfrm>
            <a:off x="273600" y="1980970"/>
            <a:ext cx="11211981"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6" name="Text Placeholder 2">
            <a:extLst>
              <a:ext uri="{FF2B5EF4-FFF2-40B4-BE49-F238E27FC236}">
                <a16:creationId xmlns:a16="http://schemas.microsoft.com/office/drawing/2014/main" id="{11CDFE2F-7263-4BDF-8F8F-92755404298F}"/>
              </a:ext>
            </a:extLst>
          </p:cNvPr>
          <p:cNvSpPr>
            <a:spLocks noGrp="1"/>
          </p:cNvSpPr>
          <p:nvPr>
            <p:ph type="body" idx="1"/>
          </p:nvPr>
        </p:nvSpPr>
        <p:spPr>
          <a:xfrm>
            <a:off x="273600" y="3851602"/>
            <a:ext cx="11211981"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82DB2D3F-A5EC-498D-91D3-F4897CCA12C8}"/>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Slide Number">
            <a:extLst>
              <a:ext uri="{FF2B5EF4-FFF2-40B4-BE49-F238E27FC236}">
                <a16:creationId xmlns:a16="http://schemas.microsoft.com/office/drawing/2014/main" id="{BF98F35C-A90A-40E9-942F-8E907DF66E5F}"/>
              </a:ext>
            </a:extLst>
          </p:cNvPr>
          <p:cNvSpPr txBox="1">
            <a:spLocks/>
          </p:cNvSpPr>
          <p:nvPr userDrawn="1"/>
        </p:nvSpPr>
        <p:spPr>
          <a:xfrm>
            <a:off x="274638" y="6457767"/>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18" name="TextBox 17">
            <a:extLst>
              <a:ext uri="{FF2B5EF4-FFF2-40B4-BE49-F238E27FC236}">
                <a16:creationId xmlns:a16="http://schemas.microsoft.com/office/drawing/2014/main" id="{22B93B7A-4185-4287-A7A6-458A54867423}"/>
              </a:ext>
            </a:extLst>
          </p:cNvPr>
          <p:cNvSpPr txBox="1"/>
          <p:nvPr userDrawn="1"/>
        </p:nvSpPr>
        <p:spPr>
          <a:xfrm>
            <a:off x="754061" y="6457435"/>
            <a:ext cx="9739467"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19" name="Straight Connector 18">
            <a:extLst>
              <a:ext uri="{FF2B5EF4-FFF2-40B4-BE49-F238E27FC236}">
                <a16:creationId xmlns:a16="http://schemas.microsoft.com/office/drawing/2014/main" id="{AC39EFB8-E574-4C8F-AC50-743D82AF991A}"/>
              </a:ext>
            </a:extLst>
          </p:cNvPr>
          <p:cNvCxnSpPr>
            <a:cxnSpLocks/>
          </p:cNvCxnSpPr>
          <p:nvPr userDrawn="1"/>
        </p:nvCxnSpPr>
        <p:spPr>
          <a:xfrm>
            <a:off x="275782" y="6159687"/>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1" name="Graphic 20">
            <a:extLst>
              <a:ext uri="{FF2B5EF4-FFF2-40B4-BE49-F238E27FC236}">
                <a16:creationId xmlns:a16="http://schemas.microsoft.com/office/drawing/2014/main" id="{39D963FE-573C-438B-AE66-3E729A4ADC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Tree>
    <p:extLst>
      <p:ext uri="{BB962C8B-B14F-4D97-AF65-F5344CB8AC3E}">
        <p14:creationId xmlns:p14="http://schemas.microsoft.com/office/powerpoint/2010/main" val="1279856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p:bg>
      <p:bgPr>
        <a:solidFill>
          <a:srgbClr val="565A5D"/>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55B0C33-1FF8-8D45-92A3-4C74289F1F95}"/>
              </a:ext>
            </a:extLst>
          </p:cNvPr>
          <p:cNvSpPr>
            <a:spLocks noGrp="1"/>
          </p:cNvSpPr>
          <p:nvPr>
            <p:ph type="body" sz="quarter" idx="10" hasCustomPrompt="1"/>
          </p:nvPr>
        </p:nvSpPr>
        <p:spPr bwMode="ltGray">
          <a:xfrm>
            <a:off x="273600" y="265592"/>
            <a:ext cx="1757363" cy="1134585"/>
          </a:xfrm>
        </p:spPr>
        <p:txBody>
          <a:bodyPr anchor="t" anchorCtr="0"/>
          <a:lstStyle>
            <a:lvl1pPr marL="0" indent="0" algn="l">
              <a:lnSpc>
                <a:spcPct val="90000"/>
              </a:lnSpc>
              <a:spcBef>
                <a:spcPts val="0"/>
              </a:spcBef>
              <a:buFontTx/>
              <a:buNone/>
              <a:defRPr sz="6400" b="0">
                <a:solidFill>
                  <a:schemeClr val="tx1"/>
                </a:solidFill>
                <a:latin typeface="+mj-lt"/>
              </a:defRPr>
            </a:lvl1pPr>
            <a:lvl2pPr marL="0" indent="0" algn="ctr">
              <a:lnSpc>
                <a:spcPct val="95000"/>
              </a:lnSpc>
              <a:spcBef>
                <a:spcPts val="0"/>
              </a:spcBef>
              <a:buFontTx/>
              <a:buNone/>
              <a:defRPr sz="33000">
                <a:solidFill>
                  <a:schemeClr val="bg2"/>
                </a:solidFill>
                <a:latin typeface="+mj-lt"/>
              </a:defRPr>
            </a:lvl2pPr>
            <a:lvl3pPr marL="0" indent="0" algn="ctr">
              <a:lnSpc>
                <a:spcPct val="95000"/>
              </a:lnSpc>
              <a:spcBef>
                <a:spcPts val="0"/>
              </a:spcBef>
              <a:buFontTx/>
              <a:buNone/>
              <a:defRPr sz="33000">
                <a:solidFill>
                  <a:schemeClr val="bg2"/>
                </a:solidFill>
                <a:latin typeface="+mj-lt"/>
              </a:defRPr>
            </a:lvl3pPr>
            <a:lvl4pPr marL="0" indent="0" algn="ctr">
              <a:lnSpc>
                <a:spcPct val="95000"/>
              </a:lnSpc>
              <a:spcBef>
                <a:spcPts val="0"/>
              </a:spcBef>
              <a:buFontTx/>
              <a:buNone/>
              <a:defRPr sz="33000">
                <a:solidFill>
                  <a:schemeClr val="bg2"/>
                </a:solidFill>
                <a:latin typeface="+mj-lt"/>
              </a:defRPr>
            </a:lvl4pPr>
            <a:lvl5pPr marL="0" indent="0" algn="ctr">
              <a:lnSpc>
                <a:spcPct val="95000"/>
              </a:lnSpc>
              <a:spcBef>
                <a:spcPts val="0"/>
              </a:spcBef>
              <a:buFontTx/>
              <a:buNone/>
              <a:defRPr sz="33000">
                <a:solidFill>
                  <a:schemeClr val="bg2"/>
                </a:solidFill>
                <a:latin typeface="+mj-lt"/>
              </a:defRPr>
            </a:lvl5pPr>
            <a:lvl6pPr marL="0" indent="0" algn="ctr">
              <a:lnSpc>
                <a:spcPct val="95000"/>
              </a:lnSpc>
              <a:spcBef>
                <a:spcPts val="0"/>
              </a:spcBef>
              <a:buFontTx/>
              <a:buNone/>
              <a:defRPr sz="33000">
                <a:solidFill>
                  <a:schemeClr val="bg2"/>
                </a:solidFill>
                <a:latin typeface="+mj-lt"/>
              </a:defRPr>
            </a:lvl6pPr>
            <a:lvl7pPr marL="0" indent="0" algn="ctr">
              <a:lnSpc>
                <a:spcPct val="95000"/>
              </a:lnSpc>
              <a:spcBef>
                <a:spcPts val="0"/>
              </a:spcBef>
              <a:buFontTx/>
              <a:buNone/>
              <a:defRPr sz="33000">
                <a:solidFill>
                  <a:schemeClr val="bg2"/>
                </a:solidFill>
                <a:latin typeface="+mj-lt"/>
              </a:defRPr>
            </a:lvl7pPr>
            <a:lvl8pPr marL="0" indent="0" algn="ctr">
              <a:lnSpc>
                <a:spcPct val="95000"/>
              </a:lnSpc>
              <a:spcBef>
                <a:spcPts val="0"/>
              </a:spcBef>
              <a:buFontTx/>
              <a:buNone/>
              <a:defRPr sz="33000">
                <a:solidFill>
                  <a:schemeClr val="bg2"/>
                </a:solidFill>
                <a:latin typeface="+mj-lt"/>
              </a:defRPr>
            </a:lvl8pPr>
            <a:lvl9pPr marL="0" indent="0" algn="ctr">
              <a:lnSpc>
                <a:spcPct val="95000"/>
              </a:lnSpc>
              <a:spcBef>
                <a:spcPts val="0"/>
              </a:spcBef>
              <a:buFontTx/>
              <a:buNone/>
              <a:defRPr sz="33000">
                <a:solidFill>
                  <a:schemeClr val="bg2"/>
                </a:solidFill>
                <a:latin typeface="+mj-lt"/>
              </a:defRPr>
            </a:lvl9pPr>
          </a:lstStyle>
          <a:p>
            <a:pPr lvl="0"/>
            <a:r>
              <a:rPr lang="en-US" dirty="0"/>
              <a:t>00</a:t>
            </a:r>
          </a:p>
        </p:txBody>
      </p:sp>
      <p:sp>
        <p:nvSpPr>
          <p:cNvPr id="13" name="Title 2">
            <a:extLst>
              <a:ext uri="{FF2B5EF4-FFF2-40B4-BE49-F238E27FC236}">
                <a16:creationId xmlns:a16="http://schemas.microsoft.com/office/drawing/2014/main" id="{D5B822D8-1B20-4960-B376-5E4BA52CCE09}"/>
              </a:ext>
            </a:extLst>
          </p:cNvPr>
          <p:cNvSpPr>
            <a:spLocks noGrp="1"/>
          </p:cNvSpPr>
          <p:nvPr>
            <p:ph type="title" hasCustomPrompt="1"/>
          </p:nvPr>
        </p:nvSpPr>
        <p:spPr>
          <a:xfrm>
            <a:off x="273600" y="1980970"/>
            <a:ext cx="11211981"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4" name="Text Placeholder 2">
            <a:extLst>
              <a:ext uri="{FF2B5EF4-FFF2-40B4-BE49-F238E27FC236}">
                <a16:creationId xmlns:a16="http://schemas.microsoft.com/office/drawing/2014/main" id="{5B1EC3F8-9720-4CCD-9DC3-E9B90A145B5D}"/>
              </a:ext>
            </a:extLst>
          </p:cNvPr>
          <p:cNvSpPr>
            <a:spLocks noGrp="1"/>
          </p:cNvSpPr>
          <p:nvPr>
            <p:ph type="body" idx="1"/>
          </p:nvPr>
        </p:nvSpPr>
        <p:spPr>
          <a:xfrm>
            <a:off x="273600" y="3851602"/>
            <a:ext cx="11211981"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EEFDBCDC-C961-4AE8-B152-BD50D906F91C}"/>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2" name="Slide Number">
            <a:extLst>
              <a:ext uri="{FF2B5EF4-FFF2-40B4-BE49-F238E27FC236}">
                <a16:creationId xmlns:a16="http://schemas.microsoft.com/office/drawing/2014/main" id="{EE48836F-C839-4C86-A143-8101950F132D}"/>
              </a:ext>
            </a:extLst>
          </p:cNvPr>
          <p:cNvSpPr txBox="1">
            <a:spLocks/>
          </p:cNvSpPr>
          <p:nvPr userDrawn="1"/>
        </p:nvSpPr>
        <p:spPr>
          <a:xfrm>
            <a:off x="274638" y="6457767"/>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15" name="TextBox 14">
            <a:extLst>
              <a:ext uri="{FF2B5EF4-FFF2-40B4-BE49-F238E27FC236}">
                <a16:creationId xmlns:a16="http://schemas.microsoft.com/office/drawing/2014/main" id="{792D7E7C-0E89-45BE-A4AB-F9EED0A0440C}"/>
              </a:ext>
            </a:extLst>
          </p:cNvPr>
          <p:cNvSpPr txBox="1"/>
          <p:nvPr userDrawn="1"/>
        </p:nvSpPr>
        <p:spPr>
          <a:xfrm>
            <a:off x="754061" y="6457435"/>
            <a:ext cx="8887537"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18" name="Straight Connector 17">
            <a:extLst>
              <a:ext uri="{FF2B5EF4-FFF2-40B4-BE49-F238E27FC236}">
                <a16:creationId xmlns:a16="http://schemas.microsoft.com/office/drawing/2014/main" id="{8DBEC941-55BF-45F4-892E-BAA4386C1A22}"/>
              </a:ext>
            </a:extLst>
          </p:cNvPr>
          <p:cNvCxnSpPr>
            <a:cxnSpLocks/>
          </p:cNvCxnSpPr>
          <p:nvPr userDrawn="1"/>
        </p:nvCxnSpPr>
        <p:spPr>
          <a:xfrm>
            <a:off x="275782" y="6159687"/>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1" name="Graphic 20">
            <a:extLst>
              <a:ext uri="{FF2B5EF4-FFF2-40B4-BE49-F238E27FC236}">
                <a16:creationId xmlns:a16="http://schemas.microsoft.com/office/drawing/2014/main" id="{F42C5D07-8ADE-4A1E-8D0B-6BF4C55F15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Tree>
    <p:extLst>
      <p:ext uri="{BB962C8B-B14F-4D97-AF65-F5344CB8AC3E}">
        <p14:creationId xmlns:p14="http://schemas.microsoft.com/office/powerpoint/2010/main" val="10596764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p:bg>
      <p:bgPr>
        <a:solidFill>
          <a:srgbClr val="DBF5F7"/>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246DF11-F446-4BCF-AE3D-74FE7E49ABEB}"/>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 name="Title 2">
            <a:extLst>
              <a:ext uri="{FF2B5EF4-FFF2-40B4-BE49-F238E27FC236}">
                <a16:creationId xmlns:a16="http://schemas.microsoft.com/office/drawing/2014/main" id="{D641D334-3DBF-4D13-804B-67B29A3D48B5}"/>
              </a:ext>
            </a:extLst>
          </p:cNvPr>
          <p:cNvSpPr>
            <a:spLocks noGrp="1"/>
          </p:cNvSpPr>
          <p:nvPr>
            <p:ph type="title" hasCustomPrompt="1"/>
          </p:nvPr>
        </p:nvSpPr>
        <p:spPr>
          <a:xfrm>
            <a:off x="273599" y="1980970"/>
            <a:ext cx="11642175"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3" name="Text Placeholder 2">
            <a:extLst>
              <a:ext uri="{FF2B5EF4-FFF2-40B4-BE49-F238E27FC236}">
                <a16:creationId xmlns:a16="http://schemas.microsoft.com/office/drawing/2014/main" id="{2371CD5A-AE0C-443E-B995-5DEB9E2C38E4}"/>
              </a:ext>
            </a:extLst>
          </p:cNvPr>
          <p:cNvSpPr>
            <a:spLocks noGrp="1"/>
          </p:cNvSpPr>
          <p:nvPr>
            <p:ph type="body" idx="1"/>
          </p:nvPr>
        </p:nvSpPr>
        <p:spPr>
          <a:xfrm>
            <a:off x="273599" y="3851602"/>
            <a:ext cx="11642175"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 name="TextBox 2">
            <a:extLst>
              <a:ext uri="{FF2B5EF4-FFF2-40B4-BE49-F238E27FC236}">
                <a16:creationId xmlns:a16="http://schemas.microsoft.com/office/drawing/2014/main" id="{7CE3013B-0567-5B43-A029-77C46F7D357D}"/>
              </a:ext>
            </a:extLst>
          </p:cNvPr>
          <p:cNvSpPr txBox="1"/>
          <p:nvPr userDrawn="1"/>
        </p:nvSpPr>
        <p:spPr>
          <a:xfrm>
            <a:off x="-663787" y="2651760"/>
            <a:ext cx="0" cy="0"/>
          </a:xfrm>
          <a:prstGeom prst="rect">
            <a:avLst/>
          </a:prstGeom>
          <a:noFill/>
        </p:spPr>
        <p:txBody>
          <a:bodyPr wrap="non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22" name="Slide Number">
            <a:extLst>
              <a:ext uri="{FF2B5EF4-FFF2-40B4-BE49-F238E27FC236}">
                <a16:creationId xmlns:a16="http://schemas.microsoft.com/office/drawing/2014/main" id="{FC18EBAE-A83F-4245-B873-6E3314F604C2}"/>
              </a:ext>
            </a:extLst>
          </p:cNvPr>
          <p:cNvSpPr txBox="1">
            <a:spLocks/>
          </p:cNvSpPr>
          <p:nvPr userDrawn="1"/>
        </p:nvSpPr>
        <p:spPr>
          <a:xfrm>
            <a:off x="274638" y="6457767"/>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24" name="TextBox 23">
            <a:extLst>
              <a:ext uri="{FF2B5EF4-FFF2-40B4-BE49-F238E27FC236}">
                <a16:creationId xmlns:a16="http://schemas.microsoft.com/office/drawing/2014/main" id="{2D5D4F5A-DD0F-4E5A-B4E2-7CFC6F934A83}"/>
              </a:ext>
            </a:extLst>
          </p:cNvPr>
          <p:cNvSpPr txBox="1"/>
          <p:nvPr userDrawn="1"/>
        </p:nvSpPr>
        <p:spPr>
          <a:xfrm>
            <a:off x="754061" y="6457435"/>
            <a:ext cx="9695324"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25" name="Straight Connector 24">
            <a:extLst>
              <a:ext uri="{FF2B5EF4-FFF2-40B4-BE49-F238E27FC236}">
                <a16:creationId xmlns:a16="http://schemas.microsoft.com/office/drawing/2014/main" id="{75301C39-C877-41E4-A1CD-DF81C8A92334}"/>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26" name="Graphic 25">
            <a:extLst>
              <a:ext uri="{FF2B5EF4-FFF2-40B4-BE49-F238E27FC236}">
                <a16:creationId xmlns:a16="http://schemas.microsoft.com/office/drawing/2014/main" id="{4C1A6C09-BE2D-4B08-AB3B-3033C945C4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1" name="Picture Placeholder 5">
            <a:extLst>
              <a:ext uri="{FF2B5EF4-FFF2-40B4-BE49-F238E27FC236}">
                <a16:creationId xmlns:a16="http://schemas.microsoft.com/office/drawing/2014/main" id="{A03C03E2-4B98-4290-A985-F15C7F0F4368}"/>
              </a:ext>
            </a:extLst>
          </p:cNvPr>
          <p:cNvSpPr>
            <a:spLocks noGrp="1"/>
          </p:cNvSpPr>
          <p:nvPr>
            <p:ph type="pic" sz="quarter" idx="13"/>
          </p:nvPr>
        </p:nvSpPr>
        <p:spPr>
          <a:xfrm>
            <a:off x="276339" y="274752"/>
            <a:ext cx="880156" cy="880154"/>
          </a:xfrm>
        </p:spPr>
        <p:txBody>
          <a:bodyPr/>
          <a:lstStyle>
            <a:lvl1pPr>
              <a:defRPr sz="800" b="0"/>
            </a:lvl1pPr>
          </a:lstStyle>
          <a:p>
            <a:endParaRPr lang="en-US"/>
          </a:p>
        </p:txBody>
      </p:sp>
      <p:sp>
        <p:nvSpPr>
          <p:cNvPr id="12" name="Text Placeholder 2">
            <a:extLst>
              <a:ext uri="{FF2B5EF4-FFF2-40B4-BE49-F238E27FC236}">
                <a16:creationId xmlns:a16="http://schemas.microsoft.com/office/drawing/2014/main" id="{3A934A86-E15D-4C2E-A2A4-355200E975A6}"/>
              </a:ext>
            </a:extLst>
          </p:cNvPr>
          <p:cNvSpPr>
            <a:spLocks noGrp="1"/>
          </p:cNvSpPr>
          <p:nvPr>
            <p:ph type="body" idx="12"/>
          </p:nvPr>
        </p:nvSpPr>
        <p:spPr>
          <a:xfrm>
            <a:off x="276225" y="1155020"/>
            <a:ext cx="11638357" cy="395248"/>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094104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con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2609851"/>
            <a:ext cx="12192000" cy="2047875"/>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7" name="Text Placeholder 6">
            <a:extLst>
              <a:ext uri="{FF2B5EF4-FFF2-40B4-BE49-F238E27FC236}">
                <a16:creationId xmlns:a16="http://schemas.microsoft.com/office/drawing/2014/main" id="{9170F047-14F0-499D-9333-AB0C995DF468}"/>
              </a:ext>
            </a:extLst>
          </p:cNvPr>
          <p:cNvSpPr>
            <a:spLocks noGrp="1"/>
          </p:cNvSpPr>
          <p:nvPr>
            <p:ph type="body" sz="quarter" idx="26"/>
          </p:nvPr>
        </p:nvSpPr>
        <p:spPr>
          <a:xfrm>
            <a:off x="273600" y="4918475"/>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E4AB29B1-A435-462C-A089-84F37FF3422B}"/>
              </a:ext>
            </a:extLst>
          </p:cNvPr>
          <p:cNvSpPr>
            <a:spLocks noGrp="1"/>
          </p:cNvSpPr>
          <p:nvPr>
            <p:ph type="body" sz="quarter" idx="27"/>
          </p:nvPr>
        </p:nvSpPr>
        <p:spPr>
          <a:xfrm>
            <a:off x="3286090" y="4918475"/>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3DFD3617-3F74-4316-A352-CFE822647DF1}"/>
              </a:ext>
            </a:extLst>
          </p:cNvPr>
          <p:cNvSpPr>
            <a:spLocks noGrp="1"/>
          </p:cNvSpPr>
          <p:nvPr>
            <p:ph type="body" sz="quarter" idx="28"/>
          </p:nvPr>
        </p:nvSpPr>
        <p:spPr>
          <a:xfrm>
            <a:off x="6278880" y="4918475"/>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833AB16E-AD54-4082-B93A-6BFF422843BA}"/>
              </a:ext>
            </a:extLst>
          </p:cNvPr>
          <p:cNvSpPr>
            <a:spLocks noGrp="1"/>
          </p:cNvSpPr>
          <p:nvPr>
            <p:ph type="body" sz="quarter" idx="29"/>
          </p:nvPr>
        </p:nvSpPr>
        <p:spPr>
          <a:xfrm>
            <a:off x="9289655" y="4918475"/>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2012407"/>
            <a:ext cx="11454101"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599" y="6483275"/>
            <a:ext cx="990000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273600" y="274639"/>
            <a:ext cx="1620000" cy="1620837"/>
          </a:xfrm>
        </p:spPr>
        <p:txBody>
          <a:bodyPr/>
          <a:lstStyle/>
          <a:p>
            <a:endParaRPr lang="en-US"/>
          </a:p>
        </p:txBody>
      </p:sp>
      <p:cxnSp>
        <p:nvCxnSpPr>
          <p:cNvPr id="14" name="Straight Connector 13">
            <a:extLst>
              <a:ext uri="{FF2B5EF4-FFF2-40B4-BE49-F238E27FC236}">
                <a16:creationId xmlns:a16="http://schemas.microsoft.com/office/drawing/2014/main" id="{F8B324ED-D31B-47EC-9D8F-9C9814C35608}"/>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16" name="Graphic 15">
            <a:extLst>
              <a:ext uri="{FF2B5EF4-FFF2-40B4-BE49-F238E27FC236}">
                <a16:creationId xmlns:a16="http://schemas.microsoft.com/office/drawing/2014/main" id="{AF55D69D-1108-4D23-BFEB-96CB879F46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18" name="Group 17" hidden="1">
            <a:extLst>
              <a:ext uri="{FF2B5EF4-FFF2-40B4-BE49-F238E27FC236}">
                <a16:creationId xmlns:a16="http://schemas.microsoft.com/office/drawing/2014/main" id="{507EF180-87B3-42F6-A656-CE3848F6589A}"/>
              </a:ext>
            </a:extLst>
          </p:cNvPr>
          <p:cNvGrpSpPr/>
          <p:nvPr userDrawn="1"/>
        </p:nvGrpSpPr>
        <p:grpSpPr>
          <a:xfrm>
            <a:off x="0" y="-118110"/>
            <a:ext cx="12192000" cy="75780"/>
            <a:chOff x="0" y="-118110"/>
            <a:chExt cx="12192000" cy="75780"/>
          </a:xfrm>
        </p:grpSpPr>
        <p:sp>
          <p:nvSpPr>
            <p:cNvPr id="21" name="Rectangle 20">
              <a:extLst>
                <a:ext uri="{FF2B5EF4-FFF2-40B4-BE49-F238E27FC236}">
                  <a16:creationId xmlns:a16="http://schemas.microsoft.com/office/drawing/2014/main" id="{225AEB63-1956-4694-984C-C5859B791C13}"/>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3" name="Rectangle 22">
              <a:extLst>
                <a:ext uri="{FF2B5EF4-FFF2-40B4-BE49-F238E27FC236}">
                  <a16:creationId xmlns:a16="http://schemas.microsoft.com/office/drawing/2014/main" id="{6F069B4A-4D84-4338-8BE0-87B0B1521C2E}"/>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4" name="Rectangle 23">
              <a:extLst>
                <a:ext uri="{FF2B5EF4-FFF2-40B4-BE49-F238E27FC236}">
                  <a16:creationId xmlns:a16="http://schemas.microsoft.com/office/drawing/2014/main" id="{9E76D66C-4526-492F-AA62-0CD418937A44}"/>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7" name="Rectangle 26">
              <a:extLst>
                <a:ext uri="{FF2B5EF4-FFF2-40B4-BE49-F238E27FC236}">
                  <a16:creationId xmlns:a16="http://schemas.microsoft.com/office/drawing/2014/main" id="{41E43E0D-2979-4E54-910F-07717B3097DC}"/>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2A33C295-8F2A-455A-BBFA-7B9CECBA7F95}"/>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FDF29207-E805-4105-AFC9-FB95A1338EE9}"/>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28ABFC96-FA9C-4500-8633-484ADD852337}"/>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34FF60D2-3CD0-40D0-98E5-C1E95902787A}"/>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7545EB0D-F88B-4DFC-B9B6-E43463A526CB}"/>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7C81255A-27E2-4592-A9FE-91D2E5D989E4}"/>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D2896A99-A253-4B89-AD5C-E129158D0D29}"/>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778495D4-ED0B-4D65-83BC-24E95B9DF55F}"/>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0B9379AA-6CAD-4631-B7DC-4485320C0D82}"/>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36C9B971-B85B-499C-9820-1486A88D612E}"/>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4F34F26E-9C4B-4586-A552-90D395A4276E}"/>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9717DEEF-8958-40FD-8948-3AE365DAD39D}"/>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B9A47F01-B7A1-42AF-8930-D5A0A95CCF91}"/>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91012837-3185-4EAF-8FC3-3CC735278933}"/>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381CE3C7-762E-40B8-AA89-FFFC9544F26B}"/>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308927B3-32C0-483B-A56B-CC1032D78087}"/>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
        <p:nvSpPr>
          <p:cNvPr id="46" name="Text Placeholder 19">
            <a:extLst>
              <a:ext uri="{FF2B5EF4-FFF2-40B4-BE49-F238E27FC236}">
                <a16:creationId xmlns:a16="http://schemas.microsoft.com/office/drawing/2014/main" id="{2A77B9C6-409E-4C61-B31A-2916513BECF4}"/>
              </a:ext>
            </a:extLst>
          </p:cNvPr>
          <p:cNvSpPr>
            <a:spLocks noGrp="1"/>
          </p:cNvSpPr>
          <p:nvPr>
            <p:ph type="body" sz="quarter" idx="10"/>
          </p:nvPr>
        </p:nvSpPr>
        <p:spPr>
          <a:xfrm>
            <a:off x="277200" y="3951912"/>
            <a:ext cx="11638576" cy="433319"/>
          </a:xfrm>
        </p:spPr>
        <p:txBody>
          <a:bodyPr anchor="b"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47" name="Title 1">
            <a:extLst>
              <a:ext uri="{FF2B5EF4-FFF2-40B4-BE49-F238E27FC236}">
                <a16:creationId xmlns:a16="http://schemas.microsoft.com/office/drawing/2014/main" id="{A568F24E-78EB-4C63-9C63-DE419146E410}"/>
              </a:ext>
            </a:extLst>
          </p:cNvPr>
          <p:cNvSpPr>
            <a:spLocks noGrp="1"/>
          </p:cNvSpPr>
          <p:nvPr>
            <p:ph type="ctrTitle" hasCustomPrompt="1"/>
          </p:nvPr>
        </p:nvSpPr>
        <p:spPr>
          <a:xfrm>
            <a:off x="277199" y="2822439"/>
            <a:ext cx="11638576" cy="1116672"/>
          </a:xfrm>
        </p:spPr>
        <p:txBody>
          <a:bodyPr anchor="t" anchorCtr="0"/>
          <a:lstStyle>
            <a:lvl1pPr algn="l">
              <a:lnSpc>
                <a:spcPct val="90000"/>
              </a:lnSpc>
              <a:defRPr sz="3600" b="0">
                <a:solidFill>
                  <a:schemeClr val="tx1"/>
                </a:solidFill>
              </a:defRPr>
            </a:lvl1pPr>
          </a:lstStyle>
          <a:p>
            <a:r>
              <a:rPr lang="en-GB" dirty="0"/>
              <a:t>[Presentation title, sentence case, and up to two lines maximum for longer titles</a:t>
            </a:r>
            <a:endParaRPr lang="en-US" dirty="0"/>
          </a:p>
        </p:txBody>
      </p:sp>
    </p:spTree>
    <p:extLst>
      <p:ext uri="{BB962C8B-B14F-4D97-AF65-F5344CB8AC3E}">
        <p14:creationId xmlns:p14="http://schemas.microsoft.com/office/powerpoint/2010/main" val="8478816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723" userDrawn="1">
          <p15:clr>
            <a:srgbClr val="FBAE40"/>
          </p15:clr>
        </p15:guide>
        <p15:guide id="2" pos="3956" userDrawn="1">
          <p15:clr>
            <a:srgbClr val="FBAE40"/>
          </p15:clr>
        </p15:guide>
        <p15:guide id="3" pos="5616" userDrawn="1">
          <p15:clr>
            <a:srgbClr val="FBAE40"/>
          </p15:clr>
        </p15:guide>
        <p15:guide id="4" pos="5846" userDrawn="1">
          <p15:clr>
            <a:srgbClr val="FBAE40"/>
          </p15:clr>
        </p15:guide>
        <p15:guide id="5" pos="1832" userDrawn="1">
          <p15:clr>
            <a:srgbClr val="FBAE40"/>
          </p15:clr>
        </p15:guide>
        <p15:guide id="6" pos="20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brand color ">
    <p:bg>
      <p:bgPr>
        <a:solidFill>
          <a:srgbClr val="0092F9"/>
        </a:solid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F277602E-56D0-4536-8707-10E6D44B272B}"/>
              </a:ext>
            </a:extLst>
          </p:cNvPr>
          <p:cNvSpPr>
            <a:spLocks noGrp="1"/>
          </p:cNvSpPr>
          <p:nvPr>
            <p:ph type="title" hasCustomPrompt="1"/>
          </p:nvPr>
        </p:nvSpPr>
        <p:spPr>
          <a:xfrm>
            <a:off x="273600" y="1980970"/>
            <a:ext cx="11211981"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6" name="Text Placeholder 2">
            <a:extLst>
              <a:ext uri="{FF2B5EF4-FFF2-40B4-BE49-F238E27FC236}">
                <a16:creationId xmlns:a16="http://schemas.microsoft.com/office/drawing/2014/main" id="{11CDFE2F-7263-4BDF-8F8F-92755404298F}"/>
              </a:ext>
            </a:extLst>
          </p:cNvPr>
          <p:cNvSpPr>
            <a:spLocks noGrp="1"/>
          </p:cNvSpPr>
          <p:nvPr>
            <p:ph type="body" idx="1"/>
          </p:nvPr>
        </p:nvSpPr>
        <p:spPr>
          <a:xfrm>
            <a:off x="273600" y="3851602"/>
            <a:ext cx="11211981"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82DB2D3F-A5EC-498D-91D3-F4897CCA12C8}"/>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Slide Number">
            <a:extLst>
              <a:ext uri="{FF2B5EF4-FFF2-40B4-BE49-F238E27FC236}">
                <a16:creationId xmlns:a16="http://schemas.microsoft.com/office/drawing/2014/main" id="{BF98F35C-A90A-40E9-942F-8E907DF66E5F}"/>
              </a:ext>
            </a:extLst>
          </p:cNvPr>
          <p:cNvSpPr txBox="1">
            <a:spLocks/>
          </p:cNvSpPr>
          <p:nvPr userDrawn="1"/>
        </p:nvSpPr>
        <p:spPr>
          <a:xfrm>
            <a:off x="274638" y="6455843"/>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18" name="TextBox 17">
            <a:extLst>
              <a:ext uri="{FF2B5EF4-FFF2-40B4-BE49-F238E27FC236}">
                <a16:creationId xmlns:a16="http://schemas.microsoft.com/office/drawing/2014/main" id="{22B93B7A-4185-4287-A7A6-458A54867423}"/>
              </a:ext>
            </a:extLst>
          </p:cNvPr>
          <p:cNvSpPr txBox="1"/>
          <p:nvPr userDrawn="1"/>
        </p:nvSpPr>
        <p:spPr>
          <a:xfrm>
            <a:off x="754061" y="6455511"/>
            <a:ext cx="9735981"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19" name="Straight Connector 18">
            <a:extLst>
              <a:ext uri="{FF2B5EF4-FFF2-40B4-BE49-F238E27FC236}">
                <a16:creationId xmlns:a16="http://schemas.microsoft.com/office/drawing/2014/main" id="{AC39EFB8-E574-4C8F-AC50-743D82AF991A}"/>
              </a:ext>
            </a:extLst>
          </p:cNvPr>
          <p:cNvCxnSpPr>
            <a:cxnSpLocks/>
          </p:cNvCxnSpPr>
          <p:nvPr userDrawn="1"/>
        </p:nvCxnSpPr>
        <p:spPr>
          <a:xfrm>
            <a:off x="275782" y="6159687"/>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1" name="Graphic 20">
            <a:extLst>
              <a:ext uri="{FF2B5EF4-FFF2-40B4-BE49-F238E27FC236}">
                <a16:creationId xmlns:a16="http://schemas.microsoft.com/office/drawing/2014/main" id="{39D963FE-573C-438B-AE66-3E729A4ADC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1" name="Picture Placeholder 5">
            <a:extLst>
              <a:ext uri="{FF2B5EF4-FFF2-40B4-BE49-F238E27FC236}">
                <a16:creationId xmlns:a16="http://schemas.microsoft.com/office/drawing/2014/main" id="{7D088614-C466-4949-831F-18C5F2DFF860}"/>
              </a:ext>
            </a:extLst>
          </p:cNvPr>
          <p:cNvSpPr>
            <a:spLocks noGrp="1"/>
          </p:cNvSpPr>
          <p:nvPr>
            <p:ph type="pic" sz="quarter" idx="13"/>
          </p:nvPr>
        </p:nvSpPr>
        <p:spPr>
          <a:xfrm>
            <a:off x="276339" y="274752"/>
            <a:ext cx="880156" cy="880154"/>
          </a:xfrm>
        </p:spPr>
        <p:txBody>
          <a:bodyPr/>
          <a:lstStyle>
            <a:lvl1pPr>
              <a:defRPr sz="800" b="0"/>
            </a:lvl1pPr>
          </a:lstStyle>
          <a:p>
            <a:endParaRPr lang="en-US"/>
          </a:p>
        </p:txBody>
      </p:sp>
      <p:sp>
        <p:nvSpPr>
          <p:cNvPr id="12" name="Text Placeholder 2">
            <a:extLst>
              <a:ext uri="{FF2B5EF4-FFF2-40B4-BE49-F238E27FC236}">
                <a16:creationId xmlns:a16="http://schemas.microsoft.com/office/drawing/2014/main" id="{E00F89C9-4001-4E77-AEB5-9BB382A350D5}"/>
              </a:ext>
            </a:extLst>
          </p:cNvPr>
          <p:cNvSpPr>
            <a:spLocks noGrp="1"/>
          </p:cNvSpPr>
          <p:nvPr>
            <p:ph type="body" idx="12"/>
          </p:nvPr>
        </p:nvSpPr>
        <p:spPr>
          <a:xfrm>
            <a:off x="276225" y="1155020"/>
            <a:ext cx="11638357" cy="395248"/>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997868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icon dark">
    <p:bg>
      <p:bgPr>
        <a:solidFill>
          <a:srgbClr val="565A5D"/>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D5B822D8-1B20-4960-B376-5E4BA52CCE09}"/>
              </a:ext>
            </a:extLst>
          </p:cNvPr>
          <p:cNvSpPr>
            <a:spLocks noGrp="1"/>
          </p:cNvSpPr>
          <p:nvPr>
            <p:ph type="title" hasCustomPrompt="1"/>
          </p:nvPr>
        </p:nvSpPr>
        <p:spPr>
          <a:xfrm>
            <a:off x="273600" y="1980970"/>
            <a:ext cx="11211981" cy="1735587"/>
          </a:xfrm>
        </p:spPr>
        <p:txBody>
          <a:bodyPr anchor="t" anchorCtr="0"/>
          <a:lstStyle>
            <a:lvl1pPr algn="l">
              <a:lnSpc>
                <a:spcPct val="90000"/>
              </a:lnSpc>
              <a:defRPr sz="6400" b="0">
                <a:solidFill>
                  <a:schemeClr val="tx1"/>
                </a:solidFill>
              </a:defRPr>
            </a:lvl1pPr>
          </a:lstStyle>
          <a:p>
            <a:r>
              <a:rPr lang="en-US" dirty="0"/>
              <a:t>[Section header title]</a:t>
            </a:r>
          </a:p>
        </p:txBody>
      </p:sp>
      <p:sp>
        <p:nvSpPr>
          <p:cNvPr id="14" name="Text Placeholder 2">
            <a:extLst>
              <a:ext uri="{FF2B5EF4-FFF2-40B4-BE49-F238E27FC236}">
                <a16:creationId xmlns:a16="http://schemas.microsoft.com/office/drawing/2014/main" id="{5B1EC3F8-9720-4CCD-9DC3-E9B90A145B5D}"/>
              </a:ext>
            </a:extLst>
          </p:cNvPr>
          <p:cNvSpPr>
            <a:spLocks noGrp="1"/>
          </p:cNvSpPr>
          <p:nvPr>
            <p:ph type="body" idx="1"/>
          </p:nvPr>
        </p:nvSpPr>
        <p:spPr>
          <a:xfrm>
            <a:off x="273600" y="3851602"/>
            <a:ext cx="11211981" cy="1112511"/>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EEFDBCDC-C961-4AE8-B152-BD50D906F91C}"/>
              </a:ext>
            </a:extLst>
          </p:cNvPr>
          <p:cNvCxnSpPr>
            <a:cxnSpLocks/>
          </p:cNvCxnSpPr>
          <p:nvPr userDrawn="1"/>
        </p:nvCxnSpPr>
        <p:spPr>
          <a:xfrm>
            <a:off x="275782" y="1762976"/>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2" name="Slide Number">
            <a:extLst>
              <a:ext uri="{FF2B5EF4-FFF2-40B4-BE49-F238E27FC236}">
                <a16:creationId xmlns:a16="http://schemas.microsoft.com/office/drawing/2014/main" id="{EE48836F-C839-4C86-A143-8101950F132D}"/>
              </a:ext>
            </a:extLst>
          </p:cNvPr>
          <p:cNvSpPr txBox="1">
            <a:spLocks/>
          </p:cNvSpPr>
          <p:nvPr userDrawn="1"/>
        </p:nvSpPr>
        <p:spPr>
          <a:xfrm>
            <a:off x="274638" y="6495603"/>
            <a:ext cx="346751" cy="196492"/>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15" name="TextBox 14">
            <a:extLst>
              <a:ext uri="{FF2B5EF4-FFF2-40B4-BE49-F238E27FC236}">
                <a16:creationId xmlns:a16="http://schemas.microsoft.com/office/drawing/2014/main" id="{792D7E7C-0E89-45BE-A4AB-F9EED0A0440C}"/>
              </a:ext>
            </a:extLst>
          </p:cNvPr>
          <p:cNvSpPr txBox="1"/>
          <p:nvPr userDrawn="1"/>
        </p:nvSpPr>
        <p:spPr>
          <a:xfrm>
            <a:off x="754061" y="6495271"/>
            <a:ext cx="8887537" cy="198000"/>
          </a:xfrm>
          <a:prstGeom prst="rect">
            <a:avLst/>
          </a:prstGeom>
          <a:noFill/>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18" name="Straight Connector 17">
            <a:extLst>
              <a:ext uri="{FF2B5EF4-FFF2-40B4-BE49-F238E27FC236}">
                <a16:creationId xmlns:a16="http://schemas.microsoft.com/office/drawing/2014/main" id="{8DBEC941-55BF-45F4-892E-BAA4386C1A22}"/>
              </a:ext>
            </a:extLst>
          </p:cNvPr>
          <p:cNvCxnSpPr>
            <a:cxnSpLocks/>
          </p:cNvCxnSpPr>
          <p:nvPr userDrawn="1"/>
        </p:nvCxnSpPr>
        <p:spPr>
          <a:xfrm>
            <a:off x="275782" y="6159687"/>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1" name="Graphic 20">
            <a:extLst>
              <a:ext uri="{FF2B5EF4-FFF2-40B4-BE49-F238E27FC236}">
                <a16:creationId xmlns:a16="http://schemas.microsoft.com/office/drawing/2014/main" id="{F42C5D07-8ADE-4A1E-8D0B-6BF4C55F15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1" name="Picture Placeholder 5">
            <a:extLst>
              <a:ext uri="{FF2B5EF4-FFF2-40B4-BE49-F238E27FC236}">
                <a16:creationId xmlns:a16="http://schemas.microsoft.com/office/drawing/2014/main" id="{42403D81-203C-4479-8570-B075C2DF670F}"/>
              </a:ext>
            </a:extLst>
          </p:cNvPr>
          <p:cNvSpPr>
            <a:spLocks noGrp="1"/>
          </p:cNvSpPr>
          <p:nvPr>
            <p:ph type="pic" sz="quarter" idx="13"/>
          </p:nvPr>
        </p:nvSpPr>
        <p:spPr>
          <a:xfrm>
            <a:off x="276339" y="274752"/>
            <a:ext cx="880156" cy="880154"/>
          </a:xfrm>
        </p:spPr>
        <p:txBody>
          <a:bodyPr/>
          <a:lstStyle>
            <a:lvl1pPr>
              <a:defRPr sz="800" b="0"/>
            </a:lvl1pPr>
          </a:lstStyle>
          <a:p>
            <a:endParaRPr lang="en-US"/>
          </a:p>
        </p:txBody>
      </p:sp>
      <p:sp>
        <p:nvSpPr>
          <p:cNvPr id="16" name="Text Placeholder 2">
            <a:extLst>
              <a:ext uri="{FF2B5EF4-FFF2-40B4-BE49-F238E27FC236}">
                <a16:creationId xmlns:a16="http://schemas.microsoft.com/office/drawing/2014/main" id="{031D0F85-CDAD-41EA-AAFA-1C482A638362}"/>
              </a:ext>
            </a:extLst>
          </p:cNvPr>
          <p:cNvSpPr>
            <a:spLocks noGrp="1"/>
          </p:cNvSpPr>
          <p:nvPr>
            <p:ph type="body" idx="12"/>
          </p:nvPr>
        </p:nvSpPr>
        <p:spPr>
          <a:xfrm>
            <a:off x="276225" y="1155020"/>
            <a:ext cx="11638357" cy="395248"/>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75235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ics">
    <p:bg>
      <p:bgPr>
        <a:solidFill>
          <a:srgbClr val="DBF5F7"/>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E879879-4433-4736-B0A2-AE907DAEB333}"/>
              </a:ext>
            </a:extLst>
          </p:cNvPr>
          <p:cNvSpPr/>
          <p:nvPr userDrawn="1"/>
        </p:nvSpPr>
        <p:spPr>
          <a:xfrm>
            <a:off x="6186488" y="1714392"/>
            <a:ext cx="277252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8" name="Rectangle 37">
            <a:extLst>
              <a:ext uri="{FF2B5EF4-FFF2-40B4-BE49-F238E27FC236}">
                <a16:creationId xmlns:a16="http://schemas.microsoft.com/office/drawing/2014/main" id="{F53F2BE5-C0F2-41F7-83F2-B4C031B5DBD9}"/>
              </a:ext>
            </a:extLst>
          </p:cNvPr>
          <p:cNvSpPr/>
          <p:nvPr userDrawn="1"/>
        </p:nvSpPr>
        <p:spPr>
          <a:xfrm>
            <a:off x="9142413" y="1714392"/>
            <a:ext cx="277252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9" name="Rectangle 38">
            <a:extLst>
              <a:ext uri="{FF2B5EF4-FFF2-40B4-BE49-F238E27FC236}">
                <a16:creationId xmlns:a16="http://schemas.microsoft.com/office/drawing/2014/main" id="{A796E515-B0F6-4A31-99FD-8E9294959963}"/>
              </a:ext>
            </a:extLst>
          </p:cNvPr>
          <p:cNvSpPr/>
          <p:nvPr userDrawn="1"/>
        </p:nvSpPr>
        <p:spPr>
          <a:xfrm>
            <a:off x="274637" y="1714392"/>
            <a:ext cx="2771775"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0" name="Rectangle 39">
            <a:extLst>
              <a:ext uri="{FF2B5EF4-FFF2-40B4-BE49-F238E27FC236}">
                <a16:creationId xmlns:a16="http://schemas.microsoft.com/office/drawing/2014/main" id="{2E4BD6BB-07A7-4080-A7E4-D0E8D60C5637}"/>
              </a:ext>
            </a:extLst>
          </p:cNvPr>
          <p:cNvSpPr/>
          <p:nvPr userDrawn="1"/>
        </p:nvSpPr>
        <p:spPr>
          <a:xfrm>
            <a:off x="3234720" y="1714392"/>
            <a:ext cx="2772520" cy="4170471"/>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8" name="Picture Placeholder 7">
            <a:extLst>
              <a:ext uri="{FF2B5EF4-FFF2-40B4-BE49-F238E27FC236}">
                <a16:creationId xmlns:a16="http://schemas.microsoft.com/office/drawing/2014/main" id="{3E03A6B7-B4A1-42E5-A2D9-86B79A2B7F8B}"/>
              </a:ext>
            </a:extLst>
          </p:cNvPr>
          <p:cNvSpPr>
            <a:spLocks noGrp="1"/>
          </p:cNvSpPr>
          <p:nvPr>
            <p:ph type="pic" sz="quarter" idx="17"/>
          </p:nvPr>
        </p:nvSpPr>
        <p:spPr>
          <a:xfrm>
            <a:off x="376686" y="1313792"/>
            <a:ext cx="784800" cy="782914"/>
          </a:xfrm>
        </p:spPr>
        <p:txBody>
          <a:bodyPr/>
          <a:lstStyle>
            <a:lvl1pPr>
              <a:defRPr sz="800" b="0"/>
            </a:lvl1pPr>
          </a:lstStyle>
          <a:p>
            <a:endParaRPr lang="en-US"/>
          </a:p>
        </p:txBody>
      </p:sp>
      <p:sp>
        <p:nvSpPr>
          <p:cNvPr id="117" name="Picture Placeholder 7">
            <a:extLst>
              <a:ext uri="{FF2B5EF4-FFF2-40B4-BE49-F238E27FC236}">
                <a16:creationId xmlns:a16="http://schemas.microsoft.com/office/drawing/2014/main" id="{C0C5F00C-0097-4FE3-AECD-4CF8E15BF07D}"/>
              </a:ext>
            </a:extLst>
          </p:cNvPr>
          <p:cNvSpPr>
            <a:spLocks noGrp="1"/>
          </p:cNvSpPr>
          <p:nvPr>
            <p:ph type="pic" sz="quarter" idx="18"/>
          </p:nvPr>
        </p:nvSpPr>
        <p:spPr>
          <a:xfrm>
            <a:off x="3332769" y="1313792"/>
            <a:ext cx="784800" cy="782914"/>
          </a:xfrm>
        </p:spPr>
        <p:txBody>
          <a:bodyPr/>
          <a:lstStyle>
            <a:lvl1pPr>
              <a:defRPr sz="800" b="0"/>
            </a:lvl1pPr>
          </a:lstStyle>
          <a:p>
            <a:endParaRPr lang="en-US"/>
          </a:p>
        </p:txBody>
      </p:sp>
      <p:sp>
        <p:nvSpPr>
          <p:cNvPr id="118" name="Picture Placeholder 7">
            <a:extLst>
              <a:ext uri="{FF2B5EF4-FFF2-40B4-BE49-F238E27FC236}">
                <a16:creationId xmlns:a16="http://schemas.microsoft.com/office/drawing/2014/main" id="{43C7674F-6BC3-40BE-AD76-C70524D80815}"/>
              </a:ext>
            </a:extLst>
          </p:cNvPr>
          <p:cNvSpPr>
            <a:spLocks noGrp="1"/>
          </p:cNvSpPr>
          <p:nvPr>
            <p:ph type="pic" sz="quarter" idx="19"/>
          </p:nvPr>
        </p:nvSpPr>
        <p:spPr>
          <a:xfrm>
            <a:off x="6288286" y="1313792"/>
            <a:ext cx="784800" cy="782914"/>
          </a:xfrm>
        </p:spPr>
        <p:txBody>
          <a:bodyPr/>
          <a:lstStyle>
            <a:lvl1pPr>
              <a:defRPr sz="800" b="0"/>
            </a:lvl1pPr>
          </a:lstStyle>
          <a:p>
            <a:endParaRPr lang="en-US"/>
          </a:p>
        </p:txBody>
      </p:sp>
      <p:sp>
        <p:nvSpPr>
          <p:cNvPr id="119" name="Picture Placeholder 7">
            <a:extLst>
              <a:ext uri="{FF2B5EF4-FFF2-40B4-BE49-F238E27FC236}">
                <a16:creationId xmlns:a16="http://schemas.microsoft.com/office/drawing/2014/main" id="{131E4F67-018C-46DD-B211-70CA07F9EEBA}"/>
              </a:ext>
            </a:extLst>
          </p:cNvPr>
          <p:cNvSpPr>
            <a:spLocks noGrp="1"/>
          </p:cNvSpPr>
          <p:nvPr>
            <p:ph type="pic" sz="quarter" idx="20"/>
          </p:nvPr>
        </p:nvSpPr>
        <p:spPr>
          <a:xfrm>
            <a:off x="9247960" y="1313792"/>
            <a:ext cx="784800" cy="782914"/>
          </a:xfrm>
        </p:spPr>
        <p:txBody>
          <a:bodyPr/>
          <a:lstStyle>
            <a:lvl1pPr>
              <a:defRPr sz="800" b="0"/>
            </a:lvl1pPr>
          </a:lstStyle>
          <a:p>
            <a:endParaRPr lang="en-US"/>
          </a:p>
        </p:txBody>
      </p:sp>
      <p:sp>
        <p:nvSpPr>
          <p:cNvPr id="4" name="Text Placeholder 3">
            <a:extLst>
              <a:ext uri="{FF2B5EF4-FFF2-40B4-BE49-F238E27FC236}">
                <a16:creationId xmlns:a16="http://schemas.microsoft.com/office/drawing/2014/main" id="{208EE204-31E8-40FB-AC1A-AB997AA5953A}"/>
              </a:ext>
            </a:extLst>
          </p:cNvPr>
          <p:cNvSpPr>
            <a:spLocks noGrp="1"/>
          </p:cNvSpPr>
          <p:nvPr>
            <p:ph type="body" sz="quarter" idx="10"/>
          </p:nvPr>
        </p:nvSpPr>
        <p:spPr>
          <a:xfrm>
            <a:off x="410950" y="2906714"/>
            <a:ext cx="2534024"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 name="Text Placeholder 2">
            <a:extLst>
              <a:ext uri="{FF2B5EF4-FFF2-40B4-BE49-F238E27FC236}">
                <a16:creationId xmlns:a16="http://schemas.microsoft.com/office/drawing/2014/main" id="{1ACDD3FB-9983-46E4-98E2-B6B919FB2C4E}"/>
              </a:ext>
            </a:extLst>
          </p:cNvPr>
          <p:cNvSpPr>
            <a:spLocks noGrp="1"/>
          </p:cNvSpPr>
          <p:nvPr>
            <p:ph type="body" idx="1"/>
          </p:nvPr>
        </p:nvSpPr>
        <p:spPr>
          <a:xfrm>
            <a:off x="410950" y="2192211"/>
            <a:ext cx="2534024" cy="492440"/>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43" name="Grid" hidden="1">
            <a:extLst>
              <a:ext uri="{FF2B5EF4-FFF2-40B4-BE49-F238E27FC236}">
                <a16:creationId xmlns:a16="http://schemas.microsoft.com/office/drawing/2014/main" id="{9DD90AB2-7951-46BB-B3B8-2D736BB38BCD}"/>
              </a:ext>
            </a:extLst>
          </p:cNvPr>
          <p:cNvGrpSpPr/>
          <p:nvPr userDrawn="1"/>
        </p:nvGrpSpPr>
        <p:grpSpPr>
          <a:xfrm>
            <a:off x="2" y="-249078"/>
            <a:ext cx="12191999" cy="173829"/>
            <a:chOff x="1" y="-249078"/>
            <a:chExt cx="12191999" cy="173829"/>
          </a:xfrm>
        </p:grpSpPr>
        <p:sp>
          <p:nvSpPr>
            <p:cNvPr id="44" name="Rectangle 43">
              <a:extLst>
                <a:ext uri="{FF2B5EF4-FFF2-40B4-BE49-F238E27FC236}">
                  <a16:creationId xmlns:a16="http://schemas.microsoft.com/office/drawing/2014/main" id="{45821478-5CE7-49EA-A920-48664EF85AA3}"/>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5" name="Rectangle 44">
              <a:extLst>
                <a:ext uri="{FF2B5EF4-FFF2-40B4-BE49-F238E27FC236}">
                  <a16:creationId xmlns:a16="http://schemas.microsoft.com/office/drawing/2014/main" id="{6F3B3E02-1CDF-41CB-A8BD-EA7634C76840}"/>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6" name="Rectangle 45">
              <a:extLst>
                <a:ext uri="{FF2B5EF4-FFF2-40B4-BE49-F238E27FC236}">
                  <a16:creationId xmlns:a16="http://schemas.microsoft.com/office/drawing/2014/main" id="{DABC4901-CC82-40B5-9760-6B362A082BB4}"/>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7" name="Rectangle 46">
              <a:extLst>
                <a:ext uri="{FF2B5EF4-FFF2-40B4-BE49-F238E27FC236}">
                  <a16:creationId xmlns:a16="http://schemas.microsoft.com/office/drawing/2014/main" id="{2C947E4C-EB72-4D67-B5AA-F2564F25DCCA}"/>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8" name="Rectangle 47">
              <a:extLst>
                <a:ext uri="{FF2B5EF4-FFF2-40B4-BE49-F238E27FC236}">
                  <a16:creationId xmlns:a16="http://schemas.microsoft.com/office/drawing/2014/main" id="{6836134D-3701-4646-9FD5-A2FE2F676F76}"/>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9" name="Rectangle 48">
              <a:extLst>
                <a:ext uri="{FF2B5EF4-FFF2-40B4-BE49-F238E27FC236}">
                  <a16:creationId xmlns:a16="http://schemas.microsoft.com/office/drawing/2014/main" id="{D8D111EB-24E6-4431-A120-1960334E79E1}"/>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0" name="Rectangle 49">
              <a:extLst>
                <a:ext uri="{FF2B5EF4-FFF2-40B4-BE49-F238E27FC236}">
                  <a16:creationId xmlns:a16="http://schemas.microsoft.com/office/drawing/2014/main" id="{1E46A33D-C4E6-48BD-900E-5C6B8CB37061}"/>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1" name="Rectangle 50">
              <a:extLst>
                <a:ext uri="{FF2B5EF4-FFF2-40B4-BE49-F238E27FC236}">
                  <a16:creationId xmlns:a16="http://schemas.microsoft.com/office/drawing/2014/main" id="{F4DC6D68-1CE9-4241-A98C-28DE8739C007}"/>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2" name="Rectangle 51">
              <a:extLst>
                <a:ext uri="{FF2B5EF4-FFF2-40B4-BE49-F238E27FC236}">
                  <a16:creationId xmlns:a16="http://schemas.microsoft.com/office/drawing/2014/main" id="{E71F3FA1-AEB0-41DB-B2F2-C77313CF3652}"/>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3" name="Rectangle 52">
              <a:extLst>
                <a:ext uri="{FF2B5EF4-FFF2-40B4-BE49-F238E27FC236}">
                  <a16:creationId xmlns:a16="http://schemas.microsoft.com/office/drawing/2014/main" id="{19BB9F9D-FB1B-4C0D-B0EF-7DFCF9414C39}"/>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4" name="Rectangle 53">
              <a:extLst>
                <a:ext uri="{FF2B5EF4-FFF2-40B4-BE49-F238E27FC236}">
                  <a16:creationId xmlns:a16="http://schemas.microsoft.com/office/drawing/2014/main" id="{60BC42B9-70FC-4DEC-82CD-E3B0927BB40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5" name="Rectangle 54">
              <a:extLst>
                <a:ext uri="{FF2B5EF4-FFF2-40B4-BE49-F238E27FC236}">
                  <a16:creationId xmlns:a16="http://schemas.microsoft.com/office/drawing/2014/main" id="{471E2B6E-F7C1-4571-89F6-48AB92395AF9}"/>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6" name="Rectangle 55">
              <a:extLst>
                <a:ext uri="{FF2B5EF4-FFF2-40B4-BE49-F238E27FC236}">
                  <a16:creationId xmlns:a16="http://schemas.microsoft.com/office/drawing/2014/main" id="{C8279BCD-4E05-413F-B41E-FFC540721F74}"/>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7" name="Rectangle 56">
              <a:extLst>
                <a:ext uri="{FF2B5EF4-FFF2-40B4-BE49-F238E27FC236}">
                  <a16:creationId xmlns:a16="http://schemas.microsoft.com/office/drawing/2014/main" id="{C32B5991-2C6A-4423-A188-E6FBD05285D6}"/>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grpSp>
      <p:sp>
        <p:nvSpPr>
          <p:cNvPr id="99" name="Text Placeholder 3">
            <a:extLst>
              <a:ext uri="{FF2B5EF4-FFF2-40B4-BE49-F238E27FC236}">
                <a16:creationId xmlns:a16="http://schemas.microsoft.com/office/drawing/2014/main" id="{BF3DCF57-E314-4815-9FAB-3ED3041CF01E}"/>
              </a:ext>
            </a:extLst>
          </p:cNvPr>
          <p:cNvSpPr>
            <a:spLocks noGrp="1"/>
          </p:cNvSpPr>
          <p:nvPr>
            <p:ph type="body" sz="quarter" idx="11"/>
          </p:nvPr>
        </p:nvSpPr>
        <p:spPr>
          <a:xfrm>
            <a:off x="3379450" y="2906714"/>
            <a:ext cx="2534024"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0" name="Text Placeholder 2">
            <a:extLst>
              <a:ext uri="{FF2B5EF4-FFF2-40B4-BE49-F238E27FC236}">
                <a16:creationId xmlns:a16="http://schemas.microsoft.com/office/drawing/2014/main" id="{77BE0DB1-A310-439F-A478-80CAD104F5AD}"/>
              </a:ext>
            </a:extLst>
          </p:cNvPr>
          <p:cNvSpPr>
            <a:spLocks noGrp="1"/>
          </p:cNvSpPr>
          <p:nvPr>
            <p:ph type="body" idx="12"/>
          </p:nvPr>
        </p:nvSpPr>
        <p:spPr>
          <a:xfrm>
            <a:off x="3379450" y="2192211"/>
            <a:ext cx="2534024" cy="492440"/>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1" name="Text Placeholder 3">
            <a:extLst>
              <a:ext uri="{FF2B5EF4-FFF2-40B4-BE49-F238E27FC236}">
                <a16:creationId xmlns:a16="http://schemas.microsoft.com/office/drawing/2014/main" id="{8191DA5C-D9C9-4494-B730-2DB8C44AABF5}"/>
              </a:ext>
            </a:extLst>
          </p:cNvPr>
          <p:cNvSpPr>
            <a:spLocks noGrp="1"/>
          </p:cNvSpPr>
          <p:nvPr>
            <p:ph type="body" sz="quarter" idx="13"/>
          </p:nvPr>
        </p:nvSpPr>
        <p:spPr>
          <a:xfrm>
            <a:off x="6338918" y="2906714"/>
            <a:ext cx="2534024" cy="2978149"/>
          </a:xfrm>
        </p:spPr>
        <p:txBody>
          <a:bodyPr/>
          <a:lstStyle>
            <a:lvl1pPr>
              <a:spcBef>
                <a:spcPts val="1800"/>
              </a:spcBef>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 name="Text Placeholder 2">
            <a:extLst>
              <a:ext uri="{FF2B5EF4-FFF2-40B4-BE49-F238E27FC236}">
                <a16:creationId xmlns:a16="http://schemas.microsoft.com/office/drawing/2014/main" id="{F4CAD0FE-6F05-4449-A841-532F1A09B08F}"/>
              </a:ext>
            </a:extLst>
          </p:cNvPr>
          <p:cNvSpPr>
            <a:spLocks noGrp="1"/>
          </p:cNvSpPr>
          <p:nvPr>
            <p:ph type="body" idx="14"/>
          </p:nvPr>
        </p:nvSpPr>
        <p:spPr>
          <a:xfrm>
            <a:off x="6338918" y="2192211"/>
            <a:ext cx="2534024" cy="492440"/>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3" name="Text Placeholder 3">
            <a:extLst>
              <a:ext uri="{FF2B5EF4-FFF2-40B4-BE49-F238E27FC236}">
                <a16:creationId xmlns:a16="http://schemas.microsoft.com/office/drawing/2014/main" id="{D959A957-313E-41F2-B923-3061959D0F01}"/>
              </a:ext>
            </a:extLst>
          </p:cNvPr>
          <p:cNvSpPr>
            <a:spLocks noGrp="1"/>
          </p:cNvSpPr>
          <p:nvPr>
            <p:ph type="body" sz="quarter" idx="15"/>
          </p:nvPr>
        </p:nvSpPr>
        <p:spPr>
          <a:xfrm>
            <a:off x="9302542" y="2906714"/>
            <a:ext cx="2534024" cy="2978149"/>
          </a:xfrm>
        </p:spPr>
        <p:txBody>
          <a:bodyPr/>
          <a:lstStyle>
            <a:lvl1pPr>
              <a:spcAft>
                <a:spcPts val="0"/>
              </a:spcAft>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 name="Text Placeholder 2">
            <a:extLst>
              <a:ext uri="{FF2B5EF4-FFF2-40B4-BE49-F238E27FC236}">
                <a16:creationId xmlns:a16="http://schemas.microsoft.com/office/drawing/2014/main" id="{5C7C8472-D843-4A3C-855C-A24880E72060}"/>
              </a:ext>
            </a:extLst>
          </p:cNvPr>
          <p:cNvSpPr>
            <a:spLocks noGrp="1"/>
          </p:cNvSpPr>
          <p:nvPr>
            <p:ph type="body" idx="16"/>
          </p:nvPr>
        </p:nvSpPr>
        <p:spPr>
          <a:xfrm>
            <a:off x="9302542" y="2192211"/>
            <a:ext cx="2534024" cy="492440"/>
          </a:xfrm>
        </p:spPr>
        <p:txBody>
          <a:bodyPr anchor="b" anchorCtr="0"/>
          <a:lstStyle>
            <a:lvl1pPr marL="0" indent="0">
              <a:spcBef>
                <a:spcPts val="0"/>
              </a:spcBef>
              <a:spcAft>
                <a:spcPts val="0"/>
              </a:spcAft>
              <a:buNone/>
              <a:defRPr sz="14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Title 1">
            <a:extLst>
              <a:ext uri="{FF2B5EF4-FFF2-40B4-BE49-F238E27FC236}">
                <a16:creationId xmlns:a16="http://schemas.microsoft.com/office/drawing/2014/main" id="{7BB82800-32AE-4344-A3DC-4E674914657B}"/>
              </a:ext>
            </a:extLst>
          </p:cNvPr>
          <p:cNvSpPr>
            <a:spLocks noGrp="1"/>
          </p:cNvSpPr>
          <p:nvPr>
            <p:ph type="title"/>
          </p:nvPr>
        </p:nvSpPr>
        <p:spPr>
          <a:xfrm>
            <a:off x="275782" y="274637"/>
            <a:ext cx="11639993" cy="547263"/>
          </a:xfrm>
        </p:spPr>
        <p:txBody>
          <a:bodyPr/>
          <a:lstStyle/>
          <a:p>
            <a:r>
              <a:rPr lang="en-US" dirty="0"/>
              <a:t>Click to edit Master title style</a:t>
            </a:r>
          </a:p>
        </p:txBody>
      </p:sp>
      <p:sp>
        <p:nvSpPr>
          <p:cNvPr id="42" name="Subtitle 2">
            <a:extLst>
              <a:ext uri="{FF2B5EF4-FFF2-40B4-BE49-F238E27FC236}">
                <a16:creationId xmlns:a16="http://schemas.microsoft.com/office/drawing/2014/main" id="{DF23A3EC-6247-40F6-BE30-458E051E14AB}"/>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378028593"/>
      </p:ext>
    </p:extLst>
  </p:cSld>
  <p:clrMapOvr>
    <a:masterClrMapping/>
  </p:clrMapOvr>
  <p:extLst>
    <p:ext uri="{DCECCB84-F9BA-43D5-87BE-67443E8EF086}">
      <p15:sldGuideLst xmlns:p15="http://schemas.microsoft.com/office/powerpoint/2012/main">
        <p15:guide id="1" pos="2037" userDrawn="1">
          <p15:clr>
            <a:srgbClr val="FBAE40"/>
          </p15:clr>
        </p15:guide>
        <p15:guide id="2" pos="1919" userDrawn="1">
          <p15:clr>
            <a:srgbClr val="FBAE40"/>
          </p15:clr>
        </p15:guide>
        <p15:guide id="3" pos="5645" userDrawn="1">
          <p15:clr>
            <a:srgbClr val="FBAE40"/>
          </p15:clr>
        </p15:guide>
        <p15:guide id="4" pos="5759" userDrawn="1">
          <p15:clr>
            <a:srgbClr val="FBAE40"/>
          </p15:clr>
        </p15:guide>
        <p15:guide id="5" pos="3782" userDrawn="1">
          <p15:clr>
            <a:srgbClr val="FBAE40"/>
          </p15:clr>
        </p15:guide>
        <p15:guide id="6" pos="38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x8">
    <p:bg>
      <p:bgPr>
        <a:solidFill>
          <a:srgbClr val="DBF5F7"/>
        </a:solidFill>
        <a:effectLst/>
      </p:bgPr>
    </p:bg>
    <p:spTree>
      <p:nvGrpSpPr>
        <p:cNvPr id="1" name=""/>
        <p:cNvGrpSpPr/>
        <p:nvPr/>
      </p:nvGrpSpPr>
      <p:grpSpPr>
        <a:xfrm>
          <a:off x="0" y="0"/>
          <a:ext cx="0" cy="0"/>
          <a:chOff x="0" y="0"/>
          <a:chExt cx="0" cy="0"/>
        </a:xfrm>
      </p:grpSpPr>
      <p:grpSp>
        <p:nvGrpSpPr>
          <p:cNvPr id="43" name="Grid" hidden="1">
            <a:extLst>
              <a:ext uri="{FF2B5EF4-FFF2-40B4-BE49-F238E27FC236}">
                <a16:creationId xmlns:a16="http://schemas.microsoft.com/office/drawing/2014/main" id="{9DD90AB2-7951-46BB-B3B8-2D736BB38BCD}"/>
              </a:ext>
            </a:extLst>
          </p:cNvPr>
          <p:cNvGrpSpPr/>
          <p:nvPr userDrawn="1"/>
        </p:nvGrpSpPr>
        <p:grpSpPr>
          <a:xfrm>
            <a:off x="2" y="-249078"/>
            <a:ext cx="12191999" cy="173829"/>
            <a:chOff x="1" y="-249078"/>
            <a:chExt cx="12191999" cy="173829"/>
          </a:xfrm>
        </p:grpSpPr>
        <p:sp>
          <p:nvSpPr>
            <p:cNvPr id="44" name="Rectangle 43">
              <a:extLst>
                <a:ext uri="{FF2B5EF4-FFF2-40B4-BE49-F238E27FC236}">
                  <a16:creationId xmlns:a16="http://schemas.microsoft.com/office/drawing/2014/main" id="{45821478-5CE7-49EA-A920-48664EF85AA3}"/>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5" name="Rectangle 44">
              <a:extLst>
                <a:ext uri="{FF2B5EF4-FFF2-40B4-BE49-F238E27FC236}">
                  <a16:creationId xmlns:a16="http://schemas.microsoft.com/office/drawing/2014/main" id="{6F3B3E02-1CDF-41CB-A8BD-EA7634C76840}"/>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6" name="Rectangle 45">
              <a:extLst>
                <a:ext uri="{FF2B5EF4-FFF2-40B4-BE49-F238E27FC236}">
                  <a16:creationId xmlns:a16="http://schemas.microsoft.com/office/drawing/2014/main" id="{DABC4901-CC82-40B5-9760-6B362A082BB4}"/>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7" name="Rectangle 46">
              <a:extLst>
                <a:ext uri="{FF2B5EF4-FFF2-40B4-BE49-F238E27FC236}">
                  <a16:creationId xmlns:a16="http://schemas.microsoft.com/office/drawing/2014/main" id="{2C947E4C-EB72-4D67-B5AA-F2564F25DCCA}"/>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8" name="Rectangle 47">
              <a:extLst>
                <a:ext uri="{FF2B5EF4-FFF2-40B4-BE49-F238E27FC236}">
                  <a16:creationId xmlns:a16="http://schemas.microsoft.com/office/drawing/2014/main" id="{6836134D-3701-4646-9FD5-A2FE2F676F76}"/>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49" name="Rectangle 48">
              <a:extLst>
                <a:ext uri="{FF2B5EF4-FFF2-40B4-BE49-F238E27FC236}">
                  <a16:creationId xmlns:a16="http://schemas.microsoft.com/office/drawing/2014/main" id="{D8D111EB-24E6-4431-A120-1960334E79E1}"/>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0" name="Rectangle 49">
              <a:extLst>
                <a:ext uri="{FF2B5EF4-FFF2-40B4-BE49-F238E27FC236}">
                  <a16:creationId xmlns:a16="http://schemas.microsoft.com/office/drawing/2014/main" id="{1E46A33D-C4E6-48BD-900E-5C6B8CB37061}"/>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1" name="Rectangle 50">
              <a:extLst>
                <a:ext uri="{FF2B5EF4-FFF2-40B4-BE49-F238E27FC236}">
                  <a16:creationId xmlns:a16="http://schemas.microsoft.com/office/drawing/2014/main" id="{F4DC6D68-1CE9-4241-A98C-28DE8739C007}"/>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2" name="Rectangle 51">
              <a:extLst>
                <a:ext uri="{FF2B5EF4-FFF2-40B4-BE49-F238E27FC236}">
                  <a16:creationId xmlns:a16="http://schemas.microsoft.com/office/drawing/2014/main" id="{E71F3FA1-AEB0-41DB-B2F2-C77313CF3652}"/>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3" name="Rectangle 52">
              <a:extLst>
                <a:ext uri="{FF2B5EF4-FFF2-40B4-BE49-F238E27FC236}">
                  <a16:creationId xmlns:a16="http://schemas.microsoft.com/office/drawing/2014/main" id="{19BB9F9D-FB1B-4C0D-B0EF-7DFCF9414C39}"/>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4" name="Rectangle 53">
              <a:extLst>
                <a:ext uri="{FF2B5EF4-FFF2-40B4-BE49-F238E27FC236}">
                  <a16:creationId xmlns:a16="http://schemas.microsoft.com/office/drawing/2014/main" id="{60BC42B9-70FC-4DEC-82CD-E3B0927BB40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5" name="Rectangle 54">
              <a:extLst>
                <a:ext uri="{FF2B5EF4-FFF2-40B4-BE49-F238E27FC236}">
                  <a16:creationId xmlns:a16="http://schemas.microsoft.com/office/drawing/2014/main" id="{471E2B6E-F7C1-4571-89F6-48AB92395AF9}"/>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6" name="Rectangle 55">
              <a:extLst>
                <a:ext uri="{FF2B5EF4-FFF2-40B4-BE49-F238E27FC236}">
                  <a16:creationId xmlns:a16="http://schemas.microsoft.com/office/drawing/2014/main" id="{C8279BCD-4E05-413F-B41E-FFC540721F74}"/>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57" name="Rectangle 56">
              <a:extLst>
                <a:ext uri="{FF2B5EF4-FFF2-40B4-BE49-F238E27FC236}">
                  <a16:creationId xmlns:a16="http://schemas.microsoft.com/office/drawing/2014/main" id="{C32B5991-2C6A-4423-A188-E6FBD05285D6}"/>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grpSp>
      <p:sp>
        <p:nvSpPr>
          <p:cNvPr id="2" name="Title 1">
            <a:extLst>
              <a:ext uri="{FF2B5EF4-FFF2-40B4-BE49-F238E27FC236}">
                <a16:creationId xmlns:a16="http://schemas.microsoft.com/office/drawing/2014/main" id="{5F1FBAF8-B744-450B-8813-B68DC6731BB4}"/>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54466322-6A0C-4C2B-91BC-98948E9627A9}"/>
              </a:ext>
            </a:extLst>
          </p:cNvPr>
          <p:cNvSpPr>
            <a:spLocks noGrp="1"/>
          </p:cNvSpPr>
          <p:nvPr>
            <p:ph type="body" sz="quarter" idx="13" hasCustomPrompt="1"/>
          </p:nvPr>
        </p:nvSpPr>
        <p:spPr>
          <a:xfrm>
            <a:off x="273600" y="1697584"/>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7" name="Text Placeholder 5">
            <a:extLst>
              <a:ext uri="{FF2B5EF4-FFF2-40B4-BE49-F238E27FC236}">
                <a16:creationId xmlns:a16="http://schemas.microsoft.com/office/drawing/2014/main" id="{37925496-8ABE-4D11-A723-DEB08F61485F}"/>
              </a:ext>
            </a:extLst>
          </p:cNvPr>
          <p:cNvSpPr>
            <a:spLocks noGrp="1"/>
          </p:cNvSpPr>
          <p:nvPr>
            <p:ph type="body" sz="quarter" idx="24" hasCustomPrompt="1"/>
          </p:nvPr>
        </p:nvSpPr>
        <p:spPr>
          <a:xfrm>
            <a:off x="273600" y="2674371"/>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14" name="Text Placeholder 4">
            <a:extLst>
              <a:ext uri="{FF2B5EF4-FFF2-40B4-BE49-F238E27FC236}">
                <a16:creationId xmlns:a16="http://schemas.microsoft.com/office/drawing/2014/main" id="{6941A55B-677C-4A4E-AEF0-FEAFFE9F5FEC}"/>
              </a:ext>
            </a:extLst>
          </p:cNvPr>
          <p:cNvSpPr>
            <a:spLocks noGrp="1"/>
          </p:cNvSpPr>
          <p:nvPr>
            <p:ph type="body" sz="quarter" idx="25" hasCustomPrompt="1"/>
          </p:nvPr>
        </p:nvSpPr>
        <p:spPr>
          <a:xfrm>
            <a:off x="3271741" y="1697584"/>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15" name="Text Placeholder 5">
            <a:extLst>
              <a:ext uri="{FF2B5EF4-FFF2-40B4-BE49-F238E27FC236}">
                <a16:creationId xmlns:a16="http://schemas.microsoft.com/office/drawing/2014/main" id="{B3051087-236D-42C8-A9AC-173B93825D7F}"/>
              </a:ext>
            </a:extLst>
          </p:cNvPr>
          <p:cNvSpPr>
            <a:spLocks noGrp="1"/>
          </p:cNvSpPr>
          <p:nvPr>
            <p:ph type="body" sz="quarter" idx="26" hasCustomPrompt="1"/>
          </p:nvPr>
        </p:nvSpPr>
        <p:spPr>
          <a:xfrm>
            <a:off x="3271741" y="2674371"/>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17" name="Text Placeholder 4">
            <a:extLst>
              <a:ext uri="{FF2B5EF4-FFF2-40B4-BE49-F238E27FC236}">
                <a16:creationId xmlns:a16="http://schemas.microsoft.com/office/drawing/2014/main" id="{264B8409-2980-423A-A68C-9A10D290E037}"/>
              </a:ext>
            </a:extLst>
          </p:cNvPr>
          <p:cNvSpPr>
            <a:spLocks noGrp="1"/>
          </p:cNvSpPr>
          <p:nvPr>
            <p:ph type="body" sz="quarter" idx="27" hasCustomPrompt="1"/>
          </p:nvPr>
        </p:nvSpPr>
        <p:spPr>
          <a:xfrm>
            <a:off x="6280894" y="1697584"/>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18" name="Text Placeholder 5">
            <a:extLst>
              <a:ext uri="{FF2B5EF4-FFF2-40B4-BE49-F238E27FC236}">
                <a16:creationId xmlns:a16="http://schemas.microsoft.com/office/drawing/2014/main" id="{35B092CA-928E-440F-8770-AD649D62EBD2}"/>
              </a:ext>
            </a:extLst>
          </p:cNvPr>
          <p:cNvSpPr>
            <a:spLocks noGrp="1"/>
          </p:cNvSpPr>
          <p:nvPr>
            <p:ph type="body" sz="quarter" idx="28" hasCustomPrompt="1"/>
          </p:nvPr>
        </p:nvSpPr>
        <p:spPr>
          <a:xfrm>
            <a:off x="6280894" y="2674371"/>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20" name="Text Placeholder 4">
            <a:extLst>
              <a:ext uri="{FF2B5EF4-FFF2-40B4-BE49-F238E27FC236}">
                <a16:creationId xmlns:a16="http://schemas.microsoft.com/office/drawing/2014/main" id="{103F5679-6784-48FD-8BED-2DA33B502A47}"/>
              </a:ext>
            </a:extLst>
          </p:cNvPr>
          <p:cNvSpPr>
            <a:spLocks noGrp="1"/>
          </p:cNvSpPr>
          <p:nvPr>
            <p:ph type="body" sz="quarter" idx="29" hasCustomPrompt="1"/>
          </p:nvPr>
        </p:nvSpPr>
        <p:spPr>
          <a:xfrm>
            <a:off x="9280523" y="1697584"/>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1" name="Text Placeholder 5">
            <a:extLst>
              <a:ext uri="{FF2B5EF4-FFF2-40B4-BE49-F238E27FC236}">
                <a16:creationId xmlns:a16="http://schemas.microsoft.com/office/drawing/2014/main" id="{36CE44FE-3042-41E8-B5DF-8923B3105AA3}"/>
              </a:ext>
            </a:extLst>
          </p:cNvPr>
          <p:cNvSpPr>
            <a:spLocks noGrp="1"/>
          </p:cNvSpPr>
          <p:nvPr>
            <p:ph type="body" sz="quarter" idx="30" hasCustomPrompt="1"/>
          </p:nvPr>
        </p:nvSpPr>
        <p:spPr>
          <a:xfrm>
            <a:off x="9280525" y="2674371"/>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26" name="Text Placeholder 4">
            <a:extLst>
              <a:ext uri="{FF2B5EF4-FFF2-40B4-BE49-F238E27FC236}">
                <a16:creationId xmlns:a16="http://schemas.microsoft.com/office/drawing/2014/main" id="{FFC81C26-FFAE-4E93-92FF-21FEEBE053C1}"/>
              </a:ext>
            </a:extLst>
          </p:cNvPr>
          <p:cNvSpPr>
            <a:spLocks noGrp="1"/>
          </p:cNvSpPr>
          <p:nvPr>
            <p:ph type="body" sz="quarter" idx="31" hasCustomPrompt="1"/>
          </p:nvPr>
        </p:nvSpPr>
        <p:spPr>
          <a:xfrm>
            <a:off x="273600" y="3902622"/>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27" name="Text Placeholder 5">
            <a:extLst>
              <a:ext uri="{FF2B5EF4-FFF2-40B4-BE49-F238E27FC236}">
                <a16:creationId xmlns:a16="http://schemas.microsoft.com/office/drawing/2014/main" id="{B901BADF-6034-4362-8C88-9C8888F7C080}"/>
              </a:ext>
            </a:extLst>
          </p:cNvPr>
          <p:cNvSpPr>
            <a:spLocks noGrp="1"/>
          </p:cNvSpPr>
          <p:nvPr>
            <p:ph type="body" sz="quarter" idx="32" hasCustomPrompt="1"/>
          </p:nvPr>
        </p:nvSpPr>
        <p:spPr>
          <a:xfrm>
            <a:off x="273600" y="4879409"/>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29" name="Text Placeholder 4">
            <a:extLst>
              <a:ext uri="{FF2B5EF4-FFF2-40B4-BE49-F238E27FC236}">
                <a16:creationId xmlns:a16="http://schemas.microsoft.com/office/drawing/2014/main" id="{C5AD1904-AA88-49CC-8FEE-2CADBBEAFC82}"/>
              </a:ext>
            </a:extLst>
          </p:cNvPr>
          <p:cNvSpPr>
            <a:spLocks noGrp="1"/>
          </p:cNvSpPr>
          <p:nvPr>
            <p:ph type="body" sz="quarter" idx="33" hasCustomPrompt="1"/>
          </p:nvPr>
        </p:nvSpPr>
        <p:spPr>
          <a:xfrm>
            <a:off x="3271741" y="3902622"/>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0" name="Text Placeholder 5">
            <a:extLst>
              <a:ext uri="{FF2B5EF4-FFF2-40B4-BE49-F238E27FC236}">
                <a16:creationId xmlns:a16="http://schemas.microsoft.com/office/drawing/2014/main" id="{AEC8C6BB-4D10-4969-82B0-3EDFCAA87025}"/>
              </a:ext>
            </a:extLst>
          </p:cNvPr>
          <p:cNvSpPr>
            <a:spLocks noGrp="1"/>
          </p:cNvSpPr>
          <p:nvPr>
            <p:ph type="body" sz="quarter" idx="34" hasCustomPrompt="1"/>
          </p:nvPr>
        </p:nvSpPr>
        <p:spPr>
          <a:xfrm>
            <a:off x="3271741" y="4879409"/>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32" name="Text Placeholder 4">
            <a:extLst>
              <a:ext uri="{FF2B5EF4-FFF2-40B4-BE49-F238E27FC236}">
                <a16:creationId xmlns:a16="http://schemas.microsoft.com/office/drawing/2014/main" id="{9B13BA9C-9387-4576-881B-E7995E86D772}"/>
              </a:ext>
            </a:extLst>
          </p:cNvPr>
          <p:cNvSpPr>
            <a:spLocks noGrp="1"/>
          </p:cNvSpPr>
          <p:nvPr>
            <p:ph type="body" sz="quarter" idx="35" hasCustomPrompt="1"/>
          </p:nvPr>
        </p:nvSpPr>
        <p:spPr>
          <a:xfrm>
            <a:off x="6280894" y="3902622"/>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3" name="Text Placeholder 5">
            <a:extLst>
              <a:ext uri="{FF2B5EF4-FFF2-40B4-BE49-F238E27FC236}">
                <a16:creationId xmlns:a16="http://schemas.microsoft.com/office/drawing/2014/main" id="{D66664E4-2B97-49DE-8184-6446C4B65A3D}"/>
              </a:ext>
            </a:extLst>
          </p:cNvPr>
          <p:cNvSpPr>
            <a:spLocks noGrp="1"/>
          </p:cNvSpPr>
          <p:nvPr>
            <p:ph type="body" sz="quarter" idx="36" hasCustomPrompt="1"/>
          </p:nvPr>
        </p:nvSpPr>
        <p:spPr>
          <a:xfrm>
            <a:off x="6280894" y="4879409"/>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35" name="Text Placeholder 4">
            <a:extLst>
              <a:ext uri="{FF2B5EF4-FFF2-40B4-BE49-F238E27FC236}">
                <a16:creationId xmlns:a16="http://schemas.microsoft.com/office/drawing/2014/main" id="{EA53453C-7E33-409A-97F1-117A54CEFE77}"/>
              </a:ext>
            </a:extLst>
          </p:cNvPr>
          <p:cNvSpPr>
            <a:spLocks noGrp="1"/>
          </p:cNvSpPr>
          <p:nvPr>
            <p:ph type="body" sz="quarter" idx="37" hasCustomPrompt="1"/>
          </p:nvPr>
        </p:nvSpPr>
        <p:spPr>
          <a:xfrm>
            <a:off x="9280523" y="3902622"/>
            <a:ext cx="1627632" cy="914400"/>
          </a:xfrm>
        </p:spPr>
        <p:txBody>
          <a:bodyPr/>
          <a:lstStyle>
            <a:lvl1pPr marL="0" indent="0">
              <a:lnSpc>
                <a:spcPct val="80000"/>
              </a:lnSpc>
              <a:spcBef>
                <a:spcPts val="0"/>
              </a:spcBef>
              <a:buFontTx/>
              <a:buNone/>
              <a:defRPr sz="60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6" name="Text Placeholder 5">
            <a:extLst>
              <a:ext uri="{FF2B5EF4-FFF2-40B4-BE49-F238E27FC236}">
                <a16:creationId xmlns:a16="http://schemas.microsoft.com/office/drawing/2014/main" id="{830FE0E7-3A7C-4D86-99BD-FD84B44F53F1}"/>
              </a:ext>
            </a:extLst>
          </p:cNvPr>
          <p:cNvSpPr>
            <a:spLocks noGrp="1"/>
          </p:cNvSpPr>
          <p:nvPr>
            <p:ph type="body" sz="quarter" idx="38" hasCustomPrompt="1"/>
          </p:nvPr>
        </p:nvSpPr>
        <p:spPr>
          <a:xfrm>
            <a:off x="9280525" y="4879409"/>
            <a:ext cx="2625725" cy="960120"/>
          </a:xfrm>
        </p:spPr>
        <p:txBody>
          <a:bodyPr/>
          <a:lstStyle>
            <a:lvl1pPr marL="0" indent="0">
              <a:lnSpc>
                <a:spcPct val="110000"/>
              </a:lnSpc>
              <a:spcBef>
                <a:spcPts val="0"/>
              </a:spcBef>
              <a:buFontTx/>
              <a:buNone/>
              <a:defRPr sz="1200" b="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[Agenda item description]</a:t>
            </a:r>
          </a:p>
        </p:txBody>
      </p:sp>
      <p:sp>
        <p:nvSpPr>
          <p:cNvPr id="68" name="Text Placeholder 2">
            <a:extLst>
              <a:ext uri="{FF2B5EF4-FFF2-40B4-BE49-F238E27FC236}">
                <a16:creationId xmlns:a16="http://schemas.microsoft.com/office/drawing/2014/main" id="{AE0C3749-9525-40F3-9F72-8131F0309B20}"/>
              </a:ext>
            </a:extLst>
          </p:cNvPr>
          <p:cNvSpPr>
            <a:spLocks noGrp="1"/>
          </p:cNvSpPr>
          <p:nvPr>
            <p:ph type="body" idx="39"/>
          </p:nvPr>
        </p:nvSpPr>
        <p:spPr>
          <a:xfrm>
            <a:off x="273600" y="1013710"/>
            <a:ext cx="11455016"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Subtitle 2">
            <a:extLst>
              <a:ext uri="{FF2B5EF4-FFF2-40B4-BE49-F238E27FC236}">
                <a16:creationId xmlns:a16="http://schemas.microsoft.com/office/drawing/2014/main" id="{6C6A49B3-1BA6-4434-948C-BBC1DC4E0D1C}"/>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502086145"/>
      </p:ext>
    </p:extLst>
  </p:cSld>
  <p:clrMapOvr>
    <a:masterClrMapping/>
  </p:clrMapOvr>
  <p:extLst>
    <p:ext uri="{DCECCB84-F9BA-43D5-87BE-67443E8EF086}">
      <p15:sldGuideLst xmlns:p15="http://schemas.microsoft.com/office/powerpoint/2012/main">
        <p15:guide id="1" pos="2063" userDrawn="1">
          <p15:clr>
            <a:srgbClr val="FBAE40"/>
          </p15:clr>
        </p15:guide>
        <p15:guide id="2" pos="1833" userDrawn="1">
          <p15:clr>
            <a:srgbClr val="FBAE40"/>
          </p15:clr>
        </p15:guide>
        <p15:guide id="3" pos="5615" userDrawn="1">
          <p15:clr>
            <a:srgbClr val="FBAE40"/>
          </p15:clr>
        </p15:guide>
        <p15:guide id="4" pos="5846" userDrawn="1">
          <p15:clr>
            <a:srgbClr val="FBAE40"/>
          </p15:clr>
        </p15:guide>
        <p15:guide id="5" pos="3723" userDrawn="1">
          <p15:clr>
            <a:srgbClr val="FBAE40"/>
          </p15:clr>
        </p15:guide>
        <p15:guide id="6" pos="395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alt">
    <p:bg>
      <p:bgPr>
        <a:solidFill>
          <a:srgbClr val="DBF5F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600" y="1339851"/>
            <a:ext cx="11639993"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3297FBBD-DE38-4C8F-BB86-41E77B0E2CBF}"/>
              </a:ext>
            </a:extLst>
          </p:cNvPr>
          <p:cNvSpPr>
            <a:spLocks noGrp="1"/>
          </p:cNvSpPr>
          <p:nvPr>
            <p:ph type="body" idx="26"/>
          </p:nvPr>
        </p:nvSpPr>
        <p:spPr>
          <a:xfrm>
            <a:off x="273600" y="1015201"/>
            <a:ext cx="11639993"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itle 3">
            <a:extLst>
              <a:ext uri="{FF2B5EF4-FFF2-40B4-BE49-F238E27FC236}">
                <a16:creationId xmlns:a16="http://schemas.microsoft.com/office/drawing/2014/main" id="{1FE20FC4-7499-4246-8800-F5EFBF0F4FBC}"/>
              </a:ext>
            </a:extLst>
          </p:cNvPr>
          <p:cNvSpPr>
            <a:spLocks noGrp="1"/>
          </p:cNvSpPr>
          <p:nvPr>
            <p:ph type="title"/>
          </p:nvPr>
        </p:nvSpPr>
        <p:spPr/>
        <p:txBody>
          <a:bodyPr/>
          <a:lstStyle/>
          <a:p>
            <a:r>
              <a:rPr lang="en-US"/>
              <a:t>Click to edit Master title style</a:t>
            </a:r>
          </a:p>
        </p:txBody>
      </p:sp>
      <p:sp>
        <p:nvSpPr>
          <p:cNvPr id="6" name="Subtitle 2">
            <a:extLst>
              <a:ext uri="{FF2B5EF4-FFF2-40B4-BE49-F238E27FC236}">
                <a16:creationId xmlns:a16="http://schemas.microsoft.com/office/drawing/2014/main" id="{AC782FF0-7949-4481-A83F-274F45F02707}"/>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92416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68F-0EB1-4163-88B6-78D9E92087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A4232-35AB-4BF4-ACE5-EA37BC06467B}"/>
              </a:ext>
            </a:extLst>
          </p:cNvPr>
          <p:cNvSpPr>
            <a:spLocks noGrp="1"/>
          </p:cNvSpPr>
          <p:nvPr>
            <p:ph idx="1"/>
          </p:nvPr>
        </p:nvSpPr>
        <p:spPr>
          <a:xfrm>
            <a:off x="273600" y="1339851"/>
            <a:ext cx="11639993" cy="4216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a:extLst>
              <a:ext uri="{FF2B5EF4-FFF2-40B4-BE49-F238E27FC236}">
                <a16:creationId xmlns:a16="http://schemas.microsoft.com/office/drawing/2014/main" id="{B4F7EE41-C3F3-438A-ADE6-E5D75957B3D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719118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599" y="1339850"/>
            <a:ext cx="11638800" cy="4216400"/>
          </a:xfrm>
        </p:spPr>
        <p:txBody>
          <a:bodyPr/>
          <a:lstStyle>
            <a:lvl2pPr>
              <a:spcBef>
                <a:spcPts val="6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AD3B588-248C-4258-AE5A-0C9EE57CF96B}"/>
              </a:ext>
            </a:extLst>
          </p:cNvPr>
          <p:cNvSpPr>
            <a:spLocks noGrp="1"/>
          </p:cNvSpPr>
          <p:nvPr>
            <p:ph type="body" idx="26"/>
          </p:nvPr>
        </p:nvSpPr>
        <p:spPr>
          <a:xfrm>
            <a:off x="273599" y="1015201"/>
            <a:ext cx="11638800" cy="32464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5">
            <a:extLst>
              <a:ext uri="{FF2B5EF4-FFF2-40B4-BE49-F238E27FC236}">
                <a16:creationId xmlns:a16="http://schemas.microsoft.com/office/drawing/2014/main" id="{1C371891-1248-4893-8BA6-D755770D2457}"/>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9" name="Subtitle 2">
            <a:extLst>
              <a:ext uri="{FF2B5EF4-FFF2-40B4-BE49-F238E27FC236}">
                <a16:creationId xmlns:a16="http://schemas.microsoft.com/office/drawing/2014/main" id="{82F7FAC2-A2D9-4B03-81D7-1068E82B5DB6}"/>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806390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599" y="1339850"/>
            <a:ext cx="11638800" cy="421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3">
            <a:extLst>
              <a:ext uri="{FF2B5EF4-FFF2-40B4-BE49-F238E27FC236}">
                <a16:creationId xmlns:a16="http://schemas.microsoft.com/office/drawing/2014/main" id="{02371575-055D-4814-B655-E16538F3F683}"/>
              </a:ext>
            </a:extLst>
          </p:cNvPr>
          <p:cNvSpPr>
            <a:spLocks noGrp="1"/>
          </p:cNvSpPr>
          <p:nvPr>
            <p:ph type="subTitle" idx="24" hasCustomPrompt="1"/>
          </p:nvPr>
        </p:nvSpPr>
        <p:spPr>
          <a:xfrm>
            <a:off x="273600" y="1015200"/>
            <a:ext cx="11638800" cy="324650"/>
          </a:xfrm>
        </p:spPr>
        <p:txBody>
          <a:bodyPr>
            <a:noAutofit/>
          </a:bodyPr>
          <a:lstStyle>
            <a:lvl1pPr marL="0" indent="0" algn="l">
              <a:lnSpc>
                <a:spcPct val="100000"/>
              </a:lnSpc>
              <a:spcBef>
                <a:spcPts val="0"/>
              </a:spcBef>
              <a:spcAft>
                <a:spcPts val="0"/>
              </a:spcAft>
              <a:buNone/>
              <a:defRPr sz="1400" b="1" cap="none" baseline="0">
                <a:solidFill>
                  <a:schemeClr val="tx1"/>
                </a:solidFill>
                <a:latin typeface="+mn-lt"/>
              </a:defRPr>
            </a:lvl1pPr>
            <a:lvl2pPr marL="0" indent="0" algn="l">
              <a:lnSpc>
                <a:spcPct val="100000"/>
              </a:lnSpc>
              <a:spcBef>
                <a:spcPts val="0"/>
              </a:spcBef>
              <a:spcAft>
                <a:spcPts val="0"/>
              </a:spcAft>
              <a:buNone/>
              <a:defRPr sz="12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6" name="Text Placeholder 5">
            <a:extLst>
              <a:ext uri="{FF2B5EF4-FFF2-40B4-BE49-F238E27FC236}">
                <a16:creationId xmlns:a16="http://schemas.microsoft.com/office/drawing/2014/main" id="{18FE3288-8114-482E-BEA3-7C76E65D484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9" name="Text Placeholder 2">
            <a:extLst>
              <a:ext uri="{FF2B5EF4-FFF2-40B4-BE49-F238E27FC236}">
                <a16:creationId xmlns:a16="http://schemas.microsoft.com/office/drawing/2014/main" id="{825718E1-1993-4980-9DF8-1513BFA805F1}"/>
              </a:ext>
            </a:extLst>
          </p:cNvPr>
          <p:cNvSpPr>
            <a:spLocks noGrp="1"/>
          </p:cNvSpPr>
          <p:nvPr>
            <p:ph type="body" idx="31" hasCustomPrompt="1"/>
          </p:nvPr>
        </p:nvSpPr>
        <p:spPr>
          <a:xfrm>
            <a:off x="274636" y="108560"/>
            <a:ext cx="11628000" cy="145598"/>
          </a:xfrm>
        </p:spPr>
        <p:txBody>
          <a:bodyPr anchor="b" anchorCtr="0"/>
          <a:lstStyle>
            <a:lvl1pPr marL="0" indent="0">
              <a:spcBef>
                <a:spcPts val="0"/>
              </a:spcBef>
              <a:spcAft>
                <a:spcPts val="0"/>
              </a:spcAft>
              <a:buNone/>
              <a:defRPr sz="8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[Eyebrow]</a:t>
            </a:r>
          </a:p>
        </p:txBody>
      </p:sp>
    </p:spTree>
    <p:extLst>
      <p:ext uri="{BB962C8B-B14F-4D97-AF65-F5344CB8AC3E}">
        <p14:creationId xmlns:p14="http://schemas.microsoft.com/office/powerpoint/2010/main" val="1168916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and char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E154069-6A58-4CD9-A825-7D229FEA1B89}"/>
              </a:ext>
            </a:extLst>
          </p:cNvPr>
          <p:cNvSpPr>
            <a:spLocks noGrp="1"/>
          </p:cNvSpPr>
          <p:nvPr>
            <p:ph type="body" idx="31" hasCustomPrompt="1"/>
          </p:nvPr>
        </p:nvSpPr>
        <p:spPr>
          <a:xfrm>
            <a:off x="274636" y="108560"/>
            <a:ext cx="11628000" cy="145598"/>
          </a:xfrm>
        </p:spPr>
        <p:txBody>
          <a:bodyPr anchor="b" anchorCtr="0"/>
          <a:lstStyle>
            <a:lvl1pPr marL="0" indent="0">
              <a:spcBef>
                <a:spcPts val="0"/>
              </a:spcBef>
              <a:spcAft>
                <a:spcPts val="0"/>
              </a:spcAft>
              <a:buNone/>
              <a:defRPr sz="8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[Eyebrow]</a:t>
            </a:r>
          </a:p>
        </p:txBody>
      </p:sp>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600" y="1743050"/>
            <a:ext cx="11638800" cy="381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3">
            <a:extLst>
              <a:ext uri="{FF2B5EF4-FFF2-40B4-BE49-F238E27FC236}">
                <a16:creationId xmlns:a16="http://schemas.microsoft.com/office/drawing/2014/main" id="{02371575-055D-4814-B655-E16538F3F683}"/>
              </a:ext>
            </a:extLst>
          </p:cNvPr>
          <p:cNvSpPr>
            <a:spLocks noGrp="1"/>
          </p:cNvSpPr>
          <p:nvPr>
            <p:ph type="subTitle" idx="24" hasCustomPrompt="1"/>
          </p:nvPr>
        </p:nvSpPr>
        <p:spPr>
          <a:xfrm>
            <a:off x="273599" y="1339850"/>
            <a:ext cx="11638800" cy="432000"/>
          </a:xfrm>
        </p:spPr>
        <p:txBody>
          <a:bodyPr>
            <a:noAutofit/>
          </a:bodyPr>
          <a:lstStyle>
            <a:lvl1pPr marL="0" indent="0" algn="l">
              <a:lnSpc>
                <a:spcPct val="99000"/>
              </a:lnSpc>
              <a:spcBef>
                <a:spcPts val="0"/>
              </a:spcBef>
              <a:spcAft>
                <a:spcPts val="0"/>
              </a:spcAft>
              <a:buNone/>
              <a:defRPr sz="1400" b="1" cap="none" baseline="0">
                <a:solidFill>
                  <a:schemeClr val="tx1"/>
                </a:solidFill>
                <a:latin typeface="+mn-lt"/>
              </a:defRPr>
            </a:lvl1pPr>
            <a:lvl2pPr marL="0" indent="0" algn="l">
              <a:lnSpc>
                <a:spcPct val="99000"/>
              </a:lnSpc>
              <a:spcBef>
                <a:spcPts val="0"/>
              </a:spcBef>
              <a:spcAft>
                <a:spcPts val="0"/>
              </a:spcAft>
              <a:buNone/>
              <a:defRPr sz="12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6" name="Text Placeholder 2">
            <a:extLst>
              <a:ext uri="{FF2B5EF4-FFF2-40B4-BE49-F238E27FC236}">
                <a16:creationId xmlns:a16="http://schemas.microsoft.com/office/drawing/2014/main" id="{969A1C11-99DF-40D6-8C98-23D59833F517}"/>
              </a:ext>
            </a:extLst>
          </p:cNvPr>
          <p:cNvSpPr>
            <a:spLocks noGrp="1"/>
          </p:cNvSpPr>
          <p:nvPr>
            <p:ph type="body" idx="26"/>
          </p:nvPr>
        </p:nvSpPr>
        <p:spPr>
          <a:xfrm>
            <a:off x="273599" y="1015201"/>
            <a:ext cx="11638800" cy="32464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5">
            <a:extLst>
              <a:ext uri="{FF2B5EF4-FFF2-40B4-BE49-F238E27FC236}">
                <a16:creationId xmlns:a16="http://schemas.microsoft.com/office/drawing/2014/main" id="{B5BA9B0D-1477-4C47-B3A8-CC2A4A73E8E6}"/>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Tree>
    <p:extLst>
      <p:ext uri="{BB962C8B-B14F-4D97-AF65-F5344CB8AC3E}">
        <p14:creationId xmlns:p14="http://schemas.microsoft.com/office/powerpoint/2010/main" val="3330780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Ref idx="1001">
        <a:schemeClr val="bg2"/>
      </p:bgRef>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4CDD2258-DE15-4B8F-B879-1B159F7E28EE}"/>
              </a:ext>
            </a:extLst>
          </p:cNvPr>
          <p:cNvSpPr txBox="1">
            <a:spLocks/>
          </p:cNvSpPr>
          <p:nvPr userDrawn="1"/>
        </p:nvSpPr>
        <p:spPr>
          <a:xfrm>
            <a:off x="274638" y="6455843"/>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cxnSp>
        <p:nvCxnSpPr>
          <p:cNvPr id="10" name="Straight Connector 9">
            <a:extLst>
              <a:ext uri="{FF2B5EF4-FFF2-40B4-BE49-F238E27FC236}">
                <a16:creationId xmlns:a16="http://schemas.microsoft.com/office/drawing/2014/main" id="{F184179E-BA91-4DC2-8AA4-0DA36E5B62F1}"/>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400320DF-FC65-4755-B423-73CF7734C157}"/>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13" name="Graphic 12">
            <a:extLst>
              <a:ext uri="{FF2B5EF4-FFF2-40B4-BE49-F238E27FC236}">
                <a16:creationId xmlns:a16="http://schemas.microsoft.com/office/drawing/2014/main" id="{2BC42BE4-1757-4087-AD17-79FE72991B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02C1DB1C-877A-4287-B11A-C8B2223DCE39}"/>
              </a:ext>
            </a:extLst>
          </p:cNvPr>
          <p:cNvSpPr>
            <a:spLocks noGrp="1"/>
          </p:cNvSpPr>
          <p:nvPr>
            <p:ph idx="1"/>
          </p:nvPr>
        </p:nvSpPr>
        <p:spPr>
          <a:xfrm>
            <a:off x="273600" y="1342800"/>
            <a:ext cx="11638800" cy="42219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BF52A6A5-8F1F-422D-94F3-D36EF0BCB871}"/>
              </a:ext>
            </a:extLst>
          </p:cNvPr>
          <p:cNvSpPr>
            <a:spLocks noGrp="1"/>
          </p:cNvSpPr>
          <p:nvPr>
            <p:ph type="body" idx="26"/>
          </p:nvPr>
        </p:nvSpPr>
        <p:spPr>
          <a:xfrm>
            <a:off x="273600" y="1015201"/>
            <a:ext cx="11638800" cy="32759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5">
            <a:extLst>
              <a:ext uri="{FF2B5EF4-FFF2-40B4-BE49-F238E27FC236}">
                <a16:creationId xmlns:a16="http://schemas.microsoft.com/office/drawing/2014/main" id="{C51AA911-978C-4E98-8EDC-CC353A63062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4" name="Subtitle 2">
            <a:extLst>
              <a:ext uri="{FF2B5EF4-FFF2-40B4-BE49-F238E27FC236}">
                <a16:creationId xmlns:a16="http://schemas.microsoft.com/office/drawing/2014/main" id="{7D4ECFFF-8C8B-4E71-8419-7880B9E56A3C}"/>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15" name="TextBox 14">
            <a:extLst>
              <a:ext uri="{FF2B5EF4-FFF2-40B4-BE49-F238E27FC236}">
                <a16:creationId xmlns:a16="http://schemas.microsoft.com/office/drawing/2014/main" id="{E6815464-254D-3D44-9B2A-19CF6E714249}"/>
              </a:ext>
            </a:extLst>
          </p:cNvPr>
          <p:cNvSpPr txBox="1"/>
          <p:nvPr userDrawn="1"/>
        </p:nvSpPr>
        <p:spPr>
          <a:xfrm>
            <a:off x="754061" y="6454335"/>
            <a:ext cx="9692646"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spTree>
    <p:extLst>
      <p:ext uri="{BB962C8B-B14F-4D97-AF65-F5344CB8AC3E}">
        <p14:creationId xmlns:p14="http://schemas.microsoft.com/office/powerpoint/2010/main" val="22774139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con 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274637" y="932330"/>
            <a:ext cx="11638800" cy="3594846"/>
          </a:xfrm>
          <a:prstGeom prst="rect">
            <a:avLst/>
          </a:prstGeom>
          <a:solidFill>
            <a:schemeClr val="bg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10004310" y="2120457"/>
            <a:ext cx="1620000" cy="1620837"/>
          </a:xfrm>
        </p:spPr>
        <p:txBody>
          <a:bodyPr/>
          <a:lstStyle/>
          <a:p>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414188" y="945031"/>
            <a:ext cx="11158704"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599" y="6483275"/>
            <a:ext cx="990000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cxnSp>
        <p:nvCxnSpPr>
          <p:cNvPr id="22" name="Straight Connector 21">
            <a:extLst>
              <a:ext uri="{FF2B5EF4-FFF2-40B4-BE49-F238E27FC236}">
                <a16:creationId xmlns:a16="http://schemas.microsoft.com/office/drawing/2014/main" id="{E802E5BF-ADAD-467A-A316-F75D4D80B5F4}"/>
              </a:ext>
            </a:extLst>
          </p:cNvPr>
          <p:cNvCxnSpPr>
            <a:cxnSpLocks/>
          </p:cNvCxnSpPr>
          <p:nvPr userDrawn="1"/>
        </p:nvCxnSpPr>
        <p:spPr>
          <a:xfrm>
            <a:off x="359412" y="5988238"/>
            <a:ext cx="114576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33" name="Straight Connector 32">
            <a:extLst>
              <a:ext uri="{FF2B5EF4-FFF2-40B4-BE49-F238E27FC236}">
                <a16:creationId xmlns:a16="http://schemas.microsoft.com/office/drawing/2014/main" id="{B8EFEA3C-5C00-446C-B537-58A9A944F671}"/>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34" name="Straight Connector 33">
            <a:extLst>
              <a:ext uri="{FF2B5EF4-FFF2-40B4-BE49-F238E27FC236}">
                <a16:creationId xmlns:a16="http://schemas.microsoft.com/office/drawing/2014/main" id="{60E7BE0D-F747-4F38-9238-C753482B7F55}"/>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35" name="Graphic 34">
            <a:extLst>
              <a:ext uri="{FF2B5EF4-FFF2-40B4-BE49-F238E27FC236}">
                <a16:creationId xmlns:a16="http://schemas.microsoft.com/office/drawing/2014/main" id="{46C47054-39F9-4AE9-842C-638575734B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44" name="Group 43" hidden="1">
            <a:extLst>
              <a:ext uri="{FF2B5EF4-FFF2-40B4-BE49-F238E27FC236}">
                <a16:creationId xmlns:a16="http://schemas.microsoft.com/office/drawing/2014/main" id="{BA9E8AEB-ACFE-4A40-8D07-833A250708E3}"/>
              </a:ext>
            </a:extLst>
          </p:cNvPr>
          <p:cNvGrpSpPr/>
          <p:nvPr userDrawn="1"/>
        </p:nvGrpSpPr>
        <p:grpSpPr>
          <a:xfrm>
            <a:off x="0" y="-118110"/>
            <a:ext cx="12192000" cy="75780"/>
            <a:chOff x="0" y="-118110"/>
            <a:chExt cx="12192000" cy="75780"/>
          </a:xfrm>
        </p:grpSpPr>
        <p:sp>
          <p:nvSpPr>
            <p:cNvPr id="45" name="Rectangle 44">
              <a:extLst>
                <a:ext uri="{FF2B5EF4-FFF2-40B4-BE49-F238E27FC236}">
                  <a16:creationId xmlns:a16="http://schemas.microsoft.com/office/drawing/2014/main" id="{EE86237D-B4D1-4011-8A29-0A4AF2855491}"/>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C7913A26-B671-483B-9414-638E44D3AD1E}"/>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3ABEFB26-FA36-438A-A433-2FF747972C0B}"/>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2C99EF68-A801-4C13-8D20-F9F930494F60}"/>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6A34FA7A-6903-47A1-BF85-56AE46DC3CEC}"/>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6046BB97-C6A7-4284-BF2B-CF81E3E6FEF8}"/>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4FD52F11-A9C6-46A5-BCBF-0E75DD93BD8C}"/>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41E5E1FE-5D4B-4DD4-9A64-EC110FD928E0}"/>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E8D83F15-818F-4181-A564-9DC2D2856712}"/>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82E68B5D-8545-4D93-9079-42B12FAF2537}"/>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128345CC-31F9-4C79-A208-82C9AD670594}"/>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11B634BC-DE2B-4A20-B552-E697FD870574}"/>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5C41D4AD-31B7-4E7F-9BC7-084EAA8BE5CE}"/>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D281B916-0247-47DC-B59D-7C203D633C78}"/>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7A5C4A7C-F097-499E-A1CB-A5E0D9BA1543}"/>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0BD37E97-60BE-4ABD-ADF6-6FA2DE2BD701}"/>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E725EB1C-47C6-4DB2-BC28-2C249965B655}"/>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2" name="Rectangle 61">
              <a:extLst>
                <a:ext uri="{FF2B5EF4-FFF2-40B4-BE49-F238E27FC236}">
                  <a16:creationId xmlns:a16="http://schemas.microsoft.com/office/drawing/2014/main" id="{75129EAF-580F-4D21-B3BC-490E0013F90E}"/>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3" name="Rectangle 62">
              <a:extLst>
                <a:ext uri="{FF2B5EF4-FFF2-40B4-BE49-F238E27FC236}">
                  <a16:creationId xmlns:a16="http://schemas.microsoft.com/office/drawing/2014/main" id="{A9A3CEE7-8FFD-4800-9033-717DB9CA7928}"/>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4" name="Rectangle 63">
              <a:extLst>
                <a:ext uri="{FF2B5EF4-FFF2-40B4-BE49-F238E27FC236}">
                  <a16:creationId xmlns:a16="http://schemas.microsoft.com/office/drawing/2014/main" id="{24BCC496-A44A-43F7-B348-BF673E96BB71}"/>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
        <p:nvSpPr>
          <p:cNvPr id="65" name="Text Placeholder 6">
            <a:extLst>
              <a:ext uri="{FF2B5EF4-FFF2-40B4-BE49-F238E27FC236}">
                <a16:creationId xmlns:a16="http://schemas.microsoft.com/office/drawing/2014/main" id="{A4FD7940-205D-45E5-9B0B-4CBC20B41221}"/>
              </a:ext>
            </a:extLst>
          </p:cNvPr>
          <p:cNvSpPr>
            <a:spLocks noGrp="1"/>
          </p:cNvSpPr>
          <p:nvPr>
            <p:ph type="body" sz="quarter" idx="31"/>
          </p:nvPr>
        </p:nvSpPr>
        <p:spPr>
          <a:xfrm>
            <a:off x="414188" y="4997006"/>
            <a:ext cx="2520000" cy="738886"/>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Text Placeholder 6">
            <a:extLst>
              <a:ext uri="{FF2B5EF4-FFF2-40B4-BE49-F238E27FC236}">
                <a16:creationId xmlns:a16="http://schemas.microsoft.com/office/drawing/2014/main" id="{F64BD451-B6C0-454B-9B94-4EFB0AD03E8D}"/>
              </a:ext>
            </a:extLst>
          </p:cNvPr>
          <p:cNvSpPr>
            <a:spLocks noGrp="1"/>
          </p:cNvSpPr>
          <p:nvPr>
            <p:ph type="body" sz="quarter" idx="32"/>
          </p:nvPr>
        </p:nvSpPr>
        <p:spPr>
          <a:xfrm>
            <a:off x="3419483" y="4997006"/>
            <a:ext cx="2520000" cy="738886"/>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 name="Text Placeholder 6">
            <a:extLst>
              <a:ext uri="{FF2B5EF4-FFF2-40B4-BE49-F238E27FC236}">
                <a16:creationId xmlns:a16="http://schemas.microsoft.com/office/drawing/2014/main" id="{30159EDF-0485-4513-B777-AE5CB2BE7793}"/>
              </a:ext>
            </a:extLst>
          </p:cNvPr>
          <p:cNvSpPr>
            <a:spLocks noGrp="1"/>
          </p:cNvSpPr>
          <p:nvPr>
            <p:ph type="body" sz="quarter" idx="33"/>
          </p:nvPr>
        </p:nvSpPr>
        <p:spPr>
          <a:xfrm>
            <a:off x="6424778" y="4997006"/>
            <a:ext cx="2520000" cy="738886"/>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8" name="Text Placeholder 6">
            <a:extLst>
              <a:ext uri="{FF2B5EF4-FFF2-40B4-BE49-F238E27FC236}">
                <a16:creationId xmlns:a16="http://schemas.microsoft.com/office/drawing/2014/main" id="{3B4346BD-ED0E-4ED0-9F63-97201CC395A0}"/>
              </a:ext>
            </a:extLst>
          </p:cNvPr>
          <p:cNvSpPr>
            <a:spLocks noGrp="1"/>
          </p:cNvSpPr>
          <p:nvPr>
            <p:ph type="body" sz="quarter" idx="34"/>
          </p:nvPr>
        </p:nvSpPr>
        <p:spPr>
          <a:xfrm>
            <a:off x="9430073" y="4997006"/>
            <a:ext cx="2520000" cy="738886"/>
          </a:xfrm>
        </p:spPr>
        <p:txBody>
          <a:bodyPr anchor="b"/>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9">
            <a:extLst>
              <a:ext uri="{FF2B5EF4-FFF2-40B4-BE49-F238E27FC236}">
                <a16:creationId xmlns:a16="http://schemas.microsoft.com/office/drawing/2014/main" id="{689C6121-3334-485B-BD7C-66FFFA856870}"/>
              </a:ext>
            </a:extLst>
          </p:cNvPr>
          <p:cNvSpPr>
            <a:spLocks noGrp="1"/>
          </p:cNvSpPr>
          <p:nvPr>
            <p:ph type="body" sz="quarter" idx="10"/>
          </p:nvPr>
        </p:nvSpPr>
        <p:spPr>
          <a:xfrm>
            <a:off x="414188" y="3749155"/>
            <a:ext cx="8730351" cy="596620"/>
          </a:xfrm>
        </p:spPr>
        <p:txBody>
          <a:bodyPr anchor="b"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38" name="Title 1">
            <a:extLst>
              <a:ext uri="{FF2B5EF4-FFF2-40B4-BE49-F238E27FC236}">
                <a16:creationId xmlns:a16="http://schemas.microsoft.com/office/drawing/2014/main" id="{2441536C-8EAD-4100-972A-CA574072E268}"/>
              </a:ext>
            </a:extLst>
          </p:cNvPr>
          <p:cNvSpPr>
            <a:spLocks noGrp="1"/>
          </p:cNvSpPr>
          <p:nvPr>
            <p:ph type="ctrTitle" hasCustomPrompt="1"/>
          </p:nvPr>
        </p:nvSpPr>
        <p:spPr>
          <a:xfrm>
            <a:off x="414188" y="1602557"/>
            <a:ext cx="8730352" cy="2146597"/>
          </a:xfrm>
        </p:spPr>
        <p:txBody>
          <a:bodyPr anchor="b" anchorCtr="0"/>
          <a:lstStyle>
            <a:lvl1pPr algn="l">
              <a:lnSpc>
                <a:spcPct val="90000"/>
              </a:lnSpc>
              <a:defRPr sz="3600" b="0">
                <a:solidFill>
                  <a:schemeClr val="tx1"/>
                </a:solidFill>
              </a:defRPr>
            </a:lvl1pPr>
          </a:lstStyle>
          <a:p>
            <a:r>
              <a:rPr lang="en-GB" dirty="0"/>
              <a:t>Presentation title, sentence case, and up to two lines maximum for longer titles</a:t>
            </a:r>
            <a:endParaRPr lang="en-US" dirty="0"/>
          </a:p>
        </p:txBody>
      </p:sp>
    </p:spTree>
    <p:extLst>
      <p:ext uri="{BB962C8B-B14F-4D97-AF65-F5344CB8AC3E}">
        <p14:creationId xmlns:p14="http://schemas.microsoft.com/office/powerpoint/2010/main" val="1773747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723" userDrawn="1">
          <p15:clr>
            <a:srgbClr val="FBAE40"/>
          </p15:clr>
        </p15:guide>
        <p15:guide id="2" pos="1833" userDrawn="1">
          <p15:clr>
            <a:srgbClr val="FBAE40"/>
          </p15:clr>
        </p15:guide>
        <p15:guide id="3" pos="2063" userDrawn="1">
          <p15:clr>
            <a:srgbClr val="FBAE40"/>
          </p15:clr>
        </p15:guide>
        <p15:guide id="4" pos="3956" userDrawn="1">
          <p15:clr>
            <a:srgbClr val="FBAE40"/>
          </p15:clr>
        </p15:guide>
        <p15:guide id="5" pos="5616" userDrawn="1">
          <p15:clr>
            <a:srgbClr val="FBAE40"/>
          </p15:clr>
        </p15:guide>
        <p15:guide id="6" pos="58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M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4639" y="1015200"/>
            <a:ext cx="11641136" cy="4541050"/>
          </a:xfrm>
        </p:spPr>
        <p:txBody>
          <a:bodyPr/>
          <a:lstStyle>
            <a:lvl1pPr>
              <a:spcBef>
                <a:spcPts val="0"/>
              </a:spcBef>
              <a:spcAft>
                <a:spcPts val="0"/>
              </a:spcAft>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C8868BE-E355-4983-B4D4-61FBA4B243B5}"/>
              </a:ext>
            </a:extLst>
          </p:cNvPr>
          <p:cNvCxnSpPr/>
          <p:nvPr userDrawn="1"/>
        </p:nvCxnSpPr>
        <p:spPr>
          <a:xfrm>
            <a:off x="10789712" y="530233"/>
            <a:ext cx="0" cy="23399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nvGrpSpPr>
          <p:cNvPr id="16" name="Group 15">
            <a:extLst>
              <a:ext uri="{FF2B5EF4-FFF2-40B4-BE49-F238E27FC236}">
                <a16:creationId xmlns:a16="http://schemas.microsoft.com/office/drawing/2014/main" id="{CDF1D79B-53E7-44D9-95A5-728751BC63DD}"/>
              </a:ext>
            </a:extLst>
          </p:cNvPr>
          <p:cNvGrpSpPr/>
          <p:nvPr userDrawn="1"/>
        </p:nvGrpSpPr>
        <p:grpSpPr>
          <a:xfrm>
            <a:off x="10165292" y="530232"/>
            <a:ext cx="1750483" cy="234000"/>
            <a:chOff x="7465219" y="667544"/>
            <a:chExt cx="1312862" cy="234000"/>
          </a:xfrm>
        </p:grpSpPr>
        <p:sp>
          <p:nvSpPr>
            <p:cNvPr id="17" name="Rectangle: Rounded Corners 16">
              <a:extLst>
                <a:ext uri="{FF2B5EF4-FFF2-40B4-BE49-F238E27FC236}">
                  <a16:creationId xmlns:a16="http://schemas.microsoft.com/office/drawing/2014/main" id="{CF47A617-36F2-49B7-9E88-2BDCE698E7EE}"/>
                </a:ext>
              </a:extLst>
            </p:cNvPr>
            <p:cNvSpPr/>
            <p:nvPr userDrawn="1"/>
          </p:nvSpPr>
          <p:spPr>
            <a:xfrm>
              <a:off x="7465219" y="667544"/>
              <a:ext cx="1312862" cy="234000"/>
            </a:xfrm>
            <a:prstGeom prst="roundRect">
              <a:avLst>
                <a:gd name="adj" fmla="val 50000"/>
              </a:avLst>
            </a:prstGeom>
            <a:noFill/>
            <a:ln w="635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cxnSp>
          <p:nvCxnSpPr>
            <p:cNvPr id="18" name="Straight Connector 17">
              <a:extLst>
                <a:ext uri="{FF2B5EF4-FFF2-40B4-BE49-F238E27FC236}">
                  <a16:creationId xmlns:a16="http://schemas.microsoft.com/office/drawing/2014/main" id="{D269EDCD-734C-4723-A92E-882230801142}"/>
                </a:ext>
              </a:extLst>
            </p:cNvPr>
            <p:cNvCxnSpPr>
              <a:cxnSpLocks/>
            </p:cNvCxnSpPr>
            <p:nvPr userDrawn="1"/>
          </p:nvCxnSpPr>
          <p:spPr>
            <a:xfrm>
              <a:off x="8309772" y="667544"/>
              <a:ext cx="0" cy="23399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19" name="Date Placeholder 5">
            <a:extLst>
              <a:ext uri="{FF2B5EF4-FFF2-40B4-BE49-F238E27FC236}">
                <a16:creationId xmlns:a16="http://schemas.microsoft.com/office/drawing/2014/main" id="{18FADEA7-7AB8-4F89-8734-DC20BAD038CF}"/>
              </a:ext>
            </a:extLst>
          </p:cNvPr>
          <p:cNvSpPr>
            <a:spLocks noGrp="1"/>
          </p:cNvSpPr>
          <p:nvPr>
            <p:ph type="dt" sz="half" idx="27"/>
          </p:nvPr>
        </p:nvSpPr>
        <p:spPr>
          <a:xfrm>
            <a:off x="10185402" y="558803"/>
            <a:ext cx="423332" cy="180000"/>
          </a:xfrm>
          <a:prstGeom prst="rect">
            <a:avLst/>
          </a:prstGeom>
        </p:spPr>
        <p:txBody>
          <a:bodyPr>
            <a:noAutofit/>
          </a:bodyPr>
          <a:lstStyle>
            <a:lvl1pPr algn="r">
              <a:defRPr/>
            </a:lvl1pPr>
          </a:lstStyle>
          <a:p>
            <a:r>
              <a:rPr lang="en-US" dirty="0"/>
              <a:t>GTM</a:t>
            </a:r>
          </a:p>
        </p:txBody>
      </p:sp>
      <p:sp>
        <p:nvSpPr>
          <p:cNvPr id="20" name="Text Placeholder 7">
            <a:extLst>
              <a:ext uri="{FF2B5EF4-FFF2-40B4-BE49-F238E27FC236}">
                <a16:creationId xmlns:a16="http://schemas.microsoft.com/office/drawing/2014/main" id="{70602BBA-50A2-4446-B9B2-5BD7299A7361}"/>
              </a:ext>
            </a:extLst>
          </p:cNvPr>
          <p:cNvSpPr>
            <a:spLocks noGrp="1"/>
          </p:cNvSpPr>
          <p:nvPr>
            <p:ph type="body" sz="quarter" idx="29" hasCustomPrompt="1"/>
          </p:nvPr>
        </p:nvSpPr>
        <p:spPr>
          <a:xfrm>
            <a:off x="10796062" y="558803"/>
            <a:ext cx="493181" cy="180000"/>
          </a:xfrm>
        </p:spPr>
        <p:txBody>
          <a:bodyPr anchor="ctr" anchorCtr="0">
            <a:noAutofit/>
          </a:bodyPr>
          <a:lstStyle>
            <a:lvl1pPr marL="0" indent="0" algn="ctr">
              <a:spcBef>
                <a:spcPts val="0"/>
              </a:spcBef>
              <a:spcAft>
                <a:spcPts val="0"/>
              </a:spcAft>
              <a:buFont typeface="Arial" panose="020B0604020202020204" pitchFamily="34" charset="0"/>
              <a:buNone/>
              <a:defRPr sz="800" b="0"/>
            </a:lvl1pPr>
            <a:lvl2pPr marL="0" indent="0" algn="ctr">
              <a:spcBef>
                <a:spcPts val="0"/>
              </a:spcBef>
              <a:spcAft>
                <a:spcPts val="0"/>
              </a:spcAft>
              <a:buNone/>
              <a:defRPr sz="800" b="0"/>
            </a:lvl2pPr>
            <a:lvl3pPr marL="0" indent="0" algn="ctr">
              <a:spcBef>
                <a:spcPts val="0"/>
              </a:spcBef>
              <a:spcAft>
                <a:spcPts val="0"/>
              </a:spcAft>
              <a:buNone/>
              <a:defRPr sz="800" b="0"/>
            </a:lvl3pPr>
            <a:lvl4pPr marL="0" indent="0" algn="ctr">
              <a:spcBef>
                <a:spcPts val="0"/>
              </a:spcBef>
              <a:spcAft>
                <a:spcPts val="0"/>
              </a:spcAft>
              <a:buNone/>
              <a:defRPr sz="800" b="0"/>
            </a:lvl4pPr>
            <a:lvl5pPr marL="0" indent="0" algn="ctr">
              <a:spcBef>
                <a:spcPts val="0"/>
              </a:spcBef>
              <a:spcAft>
                <a:spcPts val="0"/>
              </a:spcAft>
              <a:buNone/>
              <a:defRPr sz="800" b="0"/>
            </a:lvl5pPr>
          </a:lstStyle>
          <a:p>
            <a:pPr lvl="0"/>
            <a:r>
              <a:rPr lang="en-US" dirty="0"/>
              <a:t>U.S.</a:t>
            </a:r>
          </a:p>
        </p:txBody>
      </p:sp>
      <p:sp>
        <p:nvSpPr>
          <p:cNvPr id="21" name="Text Placeholder 7">
            <a:extLst>
              <a:ext uri="{FF2B5EF4-FFF2-40B4-BE49-F238E27FC236}">
                <a16:creationId xmlns:a16="http://schemas.microsoft.com/office/drawing/2014/main" id="{6BB7297E-3F7C-4D15-94AC-C90D2787CDE3}"/>
              </a:ext>
            </a:extLst>
          </p:cNvPr>
          <p:cNvSpPr>
            <a:spLocks noGrp="1"/>
          </p:cNvSpPr>
          <p:nvPr>
            <p:ph type="body" sz="quarter" idx="30" hasCustomPrompt="1"/>
          </p:nvPr>
        </p:nvSpPr>
        <p:spPr>
          <a:xfrm>
            <a:off x="11291361" y="565571"/>
            <a:ext cx="621239" cy="168275"/>
          </a:xfrm>
        </p:spPr>
        <p:txBody>
          <a:bodyPr anchor="ctr" anchorCtr="0"/>
          <a:lstStyle>
            <a:lvl1pPr marL="0" indent="0" algn="ctr">
              <a:spcBef>
                <a:spcPts val="0"/>
              </a:spcBef>
              <a:spcAft>
                <a:spcPts val="0"/>
              </a:spcAft>
              <a:buFont typeface="Arial" panose="020B0604020202020204" pitchFamily="34" charset="0"/>
              <a:buNone/>
              <a:defRPr sz="800" b="0"/>
            </a:lvl1pPr>
            <a:lvl2pPr marL="0" indent="0" algn="ctr">
              <a:spcBef>
                <a:spcPts val="0"/>
              </a:spcBef>
              <a:spcAft>
                <a:spcPts val="0"/>
              </a:spcAft>
              <a:buNone/>
              <a:defRPr sz="800" b="0"/>
            </a:lvl2pPr>
            <a:lvl3pPr marL="0" indent="0" algn="ctr">
              <a:spcBef>
                <a:spcPts val="0"/>
              </a:spcBef>
              <a:spcAft>
                <a:spcPts val="0"/>
              </a:spcAft>
              <a:buNone/>
              <a:defRPr sz="800" b="0"/>
            </a:lvl3pPr>
            <a:lvl4pPr marL="0" indent="0" algn="ctr">
              <a:spcBef>
                <a:spcPts val="0"/>
              </a:spcBef>
              <a:spcAft>
                <a:spcPts val="0"/>
              </a:spcAft>
              <a:buNone/>
              <a:defRPr sz="800" b="0"/>
            </a:lvl4pPr>
            <a:lvl5pPr marL="0" indent="0" algn="ctr">
              <a:spcBef>
                <a:spcPts val="0"/>
              </a:spcBef>
              <a:spcAft>
                <a:spcPts val="0"/>
              </a:spcAft>
              <a:buNone/>
              <a:defRPr sz="800" b="0"/>
            </a:lvl5pPr>
          </a:lstStyle>
          <a:p>
            <a:pPr lvl="0"/>
            <a:r>
              <a:rPr lang="en-GB" dirty="0" err="1"/>
              <a:t>pg</a:t>
            </a:r>
            <a:r>
              <a:rPr lang="en-GB" dirty="0"/>
              <a:t> 000</a:t>
            </a:r>
            <a:r>
              <a:rPr lang="en-US" dirty="0"/>
              <a:t> </a:t>
            </a:r>
          </a:p>
        </p:txBody>
      </p:sp>
      <p:sp>
        <p:nvSpPr>
          <p:cNvPr id="22" name="Text Placeholder 5">
            <a:extLst>
              <a:ext uri="{FF2B5EF4-FFF2-40B4-BE49-F238E27FC236}">
                <a16:creationId xmlns:a16="http://schemas.microsoft.com/office/drawing/2014/main" id="{ECAC18CA-9B63-41BB-8ABD-011762EA2E4E}"/>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 name="Title 1">
            <a:extLst>
              <a:ext uri="{FF2B5EF4-FFF2-40B4-BE49-F238E27FC236}">
                <a16:creationId xmlns:a16="http://schemas.microsoft.com/office/drawing/2014/main" id="{B0E217E7-B680-48D8-9ED7-D2D4BB3DC029}"/>
              </a:ext>
            </a:extLst>
          </p:cNvPr>
          <p:cNvSpPr>
            <a:spLocks noGrp="1"/>
          </p:cNvSpPr>
          <p:nvPr>
            <p:ph type="title"/>
          </p:nvPr>
        </p:nvSpPr>
        <p:spPr>
          <a:xfrm>
            <a:off x="274639" y="204065"/>
            <a:ext cx="9498007" cy="617836"/>
          </a:xfrm>
        </p:spPr>
        <p:txBody>
          <a:bodyPr/>
          <a:lstStyle/>
          <a:p>
            <a:r>
              <a:rPr lang="en-US" dirty="0"/>
              <a:t>Click to edit Master title style</a:t>
            </a:r>
          </a:p>
        </p:txBody>
      </p:sp>
      <p:sp>
        <p:nvSpPr>
          <p:cNvPr id="23" name="TextBox 22">
            <a:extLst>
              <a:ext uri="{FF2B5EF4-FFF2-40B4-BE49-F238E27FC236}">
                <a16:creationId xmlns:a16="http://schemas.microsoft.com/office/drawing/2014/main" id="{E9F5C15B-BBAC-4B86-A056-507634DE7271}"/>
              </a:ext>
            </a:extLst>
          </p:cNvPr>
          <p:cNvSpPr txBox="1"/>
          <p:nvPr userDrawn="1"/>
        </p:nvSpPr>
        <p:spPr>
          <a:xfrm>
            <a:off x="273600" y="234950"/>
            <a:ext cx="1271587" cy="219075"/>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r>
              <a:rPr kumimoji="0" lang="en-GB" sz="1050" b="1" i="0" u="none" strike="noStrike" kern="1200" cap="none" spc="0" normalizeH="0" baseline="0" noProof="0" dirty="0">
                <a:ln>
                  <a:noFill/>
                </a:ln>
                <a:solidFill>
                  <a:srgbClr val="000000"/>
                </a:solidFill>
                <a:effectLst/>
                <a:uLnTx/>
                <a:uFillTx/>
                <a:latin typeface="+mn-lt"/>
                <a:ea typeface="+mn-ea"/>
                <a:cs typeface="+mn-cs"/>
              </a:rPr>
              <a:t>Market Insights</a:t>
            </a: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p:txBody>
      </p:sp>
      <p:pic>
        <p:nvPicPr>
          <p:cNvPr id="24" name="Graphic 23">
            <a:extLst>
              <a:ext uri="{FF2B5EF4-FFF2-40B4-BE49-F238E27FC236}">
                <a16:creationId xmlns:a16="http://schemas.microsoft.com/office/drawing/2014/main" id="{0201D5FF-60C7-4746-93CE-08003020C7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84" y="244638"/>
            <a:ext cx="90284" cy="133048"/>
          </a:xfrm>
          <a:prstGeom prst="rect">
            <a:avLst/>
          </a:prstGeom>
        </p:spPr>
      </p:pic>
    </p:spTree>
    <p:extLst>
      <p:ext uri="{BB962C8B-B14F-4D97-AF65-F5344CB8AC3E}">
        <p14:creationId xmlns:p14="http://schemas.microsoft.com/office/powerpoint/2010/main" val="4098873409"/>
      </p:ext>
    </p:extLst>
  </p:cSld>
  <p:clrMapOvr>
    <a:masterClrMapping/>
  </p:clrMapOvr>
  <p:extLst>
    <p:ext uri="{DCECCB84-F9BA-43D5-87BE-67443E8EF086}">
      <p15:sldGuideLst xmlns:p15="http://schemas.microsoft.com/office/powerpoint/2012/main">
        <p15:guide id="1" orient="horz" pos="2092" userDrawn="1">
          <p15:clr>
            <a:srgbClr val="FBAE40"/>
          </p15:clr>
        </p15:guide>
        <p15:guide id="2" orient="horz" pos="243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0" y="1353600"/>
            <a:ext cx="5639838" cy="420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6276975" y="1353600"/>
            <a:ext cx="5639838" cy="420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44C19D94-1FC4-4AEC-9FFD-9B2AB2B11C01}"/>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Subtitle 2">
            <a:extLst>
              <a:ext uri="{FF2B5EF4-FFF2-40B4-BE49-F238E27FC236}">
                <a16:creationId xmlns:a16="http://schemas.microsoft.com/office/drawing/2014/main" id="{9266C8A7-F970-470E-9DFE-ADC97E91E47B}"/>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130354011"/>
      </p:ext>
    </p:extLst>
  </p:cSld>
  <p:clrMapOvr>
    <a:masterClrMapping/>
  </p:clrMapOvr>
  <p:extLst>
    <p:ext uri="{DCECCB84-F9BA-43D5-87BE-67443E8EF086}">
      <p15:sldGuideLst xmlns:p15="http://schemas.microsoft.com/office/powerpoint/2012/main">
        <p15:guide id="1" pos="3725" userDrawn="1">
          <p15:clr>
            <a:srgbClr val="FBAE40"/>
          </p15:clr>
        </p15:guide>
        <p15:guide id="2" pos="39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599" y="1339850"/>
            <a:ext cx="5641422"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05B6F26-321A-424F-884E-CED1CA7002A3}"/>
              </a:ext>
            </a:extLst>
          </p:cNvPr>
          <p:cNvSpPr>
            <a:spLocks noGrp="1"/>
          </p:cNvSpPr>
          <p:nvPr>
            <p:ph idx="26"/>
          </p:nvPr>
        </p:nvSpPr>
        <p:spPr>
          <a:xfrm>
            <a:off x="6276975" y="1339850"/>
            <a:ext cx="5641422" cy="4225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a:off x="6096000" y="1062038"/>
            <a:ext cx="0" cy="4503292"/>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AE8D7315-14DA-4D95-BF84-5D66C7210C00}"/>
              </a:ext>
            </a:extLst>
          </p:cNvPr>
          <p:cNvSpPr>
            <a:spLocks noGrp="1"/>
          </p:cNvSpPr>
          <p:nvPr>
            <p:ph type="body" idx="27"/>
          </p:nvPr>
        </p:nvSpPr>
        <p:spPr>
          <a:xfrm>
            <a:off x="273599" y="1015201"/>
            <a:ext cx="5641422" cy="324649"/>
          </a:xfrm>
        </p:spPr>
        <p:txBody>
          <a:bodyPr anchor="t" anchorCtr="0"/>
          <a:lstStyle>
            <a:lvl1pPr marL="0" indent="0">
              <a:spcBef>
                <a:spcPts val="0"/>
              </a:spcBef>
              <a:spcAft>
                <a:spcPts val="0"/>
              </a:spcAft>
              <a:buNone/>
              <a:defRPr sz="14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598BFE4A-E7FB-453A-B0F8-F9C8B83B0B10}"/>
              </a:ext>
            </a:extLst>
          </p:cNvPr>
          <p:cNvSpPr>
            <a:spLocks noGrp="1"/>
          </p:cNvSpPr>
          <p:nvPr>
            <p:ph type="body" idx="15"/>
          </p:nvPr>
        </p:nvSpPr>
        <p:spPr>
          <a:xfrm>
            <a:off x="6276975" y="1015201"/>
            <a:ext cx="5641422" cy="324649"/>
          </a:xfrm>
        </p:spPr>
        <p:txBody>
          <a:bodyPr anchor="t" anchorCtr="0"/>
          <a:lstStyle>
            <a:lvl1pPr marL="0" indent="0">
              <a:spcBef>
                <a:spcPts val="0"/>
              </a:spcBef>
              <a:spcAft>
                <a:spcPts val="0"/>
              </a:spcAft>
              <a:buNone/>
              <a:defRPr sz="14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9" name="Text Placeholder 5">
            <a:extLst>
              <a:ext uri="{FF2B5EF4-FFF2-40B4-BE49-F238E27FC236}">
                <a16:creationId xmlns:a16="http://schemas.microsoft.com/office/drawing/2014/main" id="{96924171-D10A-416D-A44D-B4CD9BC1109E}"/>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2" name="Subtitle 2">
            <a:extLst>
              <a:ext uri="{FF2B5EF4-FFF2-40B4-BE49-F238E27FC236}">
                <a16:creationId xmlns:a16="http://schemas.microsoft.com/office/drawing/2014/main" id="{CAA5E1CF-7296-4D1B-AABD-8F5A9581A5C8}"/>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600965906"/>
      </p:ext>
    </p:extLst>
  </p:cSld>
  <p:clrMapOvr>
    <a:masterClrMapping/>
  </p:clrMapOvr>
  <p:extLst>
    <p:ext uri="{DCECCB84-F9BA-43D5-87BE-67443E8EF086}">
      <p15:sldGuideLst xmlns:p15="http://schemas.microsoft.com/office/powerpoint/2012/main">
        <p15:guide id="1" pos="3726" userDrawn="1">
          <p15:clr>
            <a:srgbClr val="FBAE40"/>
          </p15:clr>
        </p15:guide>
        <p15:guide id="2" pos="395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x charts H">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50A772D-0074-423E-B64C-F2F09FFC4875}"/>
              </a:ext>
            </a:extLst>
          </p:cNvPr>
          <p:cNvSpPr>
            <a:spLocks noGrp="1"/>
          </p:cNvSpPr>
          <p:nvPr>
            <p:ph type="body" idx="15"/>
          </p:nvPr>
        </p:nvSpPr>
        <p:spPr>
          <a:xfrm>
            <a:off x="273600" y="3431486"/>
            <a:ext cx="11638800" cy="443619"/>
          </a:xfrm>
        </p:spPr>
        <p:txBody>
          <a:bodyPr anchor="t" anchorCtr="0"/>
          <a:lstStyle>
            <a:lvl1pPr marL="0" indent="0">
              <a:spcBef>
                <a:spcPts val="0"/>
              </a:spcBef>
              <a:spcAft>
                <a:spcPts val="0"/>
              </a:spcAft>
              <a:buNone/>
              <a:defRPr sz="14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599" y="1418400"/>
            <a:ext cx="116388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flipH="1">
            <a:off x="273599" y="3321050"/>
            <a:ext cx="116388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9" name="Subtitle 3">
            <a:extLst>
              <a:ext uri="{FF2B5EF4-FFF2-40B4-BE49-F238E27FC236}">
                <a16:creationId xmlns:a16="http://schemas.microsoft.com/office/drawing/2014/main" id="{9D40D6EE-6CD3-47FE-AA57-EF5D9B7B367A}"/>
              </a:ext>
            </a:extLst>
          </p:cNvPr>
          <p:cNvSpPr>
            <a:spLocks noGrp="1"/>
          </p:cNvSpPr>
          <p:nvPr>
            <p:ph type="subTitle" idx="24" hasCustomPrompt="1"/>
          </p:nvPr>
        </p:nvSpPr>
        <p:spPr>
          <a:xfrm>
            <a:off x="273600" y="1015200"/>
            <a:ext cx="11638800" cy="365760"/>
          </a:xfrm>
        </p:spPr>
        <p:txBody>
          <a:bodyPr>
            <a:noAutofit/>
          </a:bodyPr>
          <a:lstStyle>
            <a:lvl1pPr marL="0" indent="0" algn="l">
              <a:lnSpc>
                <a:spcPct val="99000"/>
              </a:lnSpc>
              <a:spcBef>
                <a:spcPts val="0"/>
              </a:spcBef>
              <a:spcAft>
                <a:spcPts val="0"/>
              </a:spcAft>
              <a:buNone/>
              <a:defRPr sz="1400" b="1" cap="none" baseline="0">
                <a:solidFill>
                  <a:schemeClr val="tx1"/>
                </a:solidFill>
                <a:latin typeface="+mn-lt"/>
              </a:defRPr>
            </a:lvl1pPr>
            <a:lvl2pPr marL="0" indent="0" algn="l">
              <a:lnSpc>
                <a:spcPct val="99000"/>
              </a:lnSpc>
              <a:spcBef>
                <a:spcPts val="0"/>
              </a:spcBef>
              <a:spcAft>
                <a:spcPts val="0"/>
              </a:spcAft>
              <a:buNone/>
              <a:defRPr sz="12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21" name="Content Placeholder 2">
            <a:extLst>
              <a:ext uri="{FF2B5EF4-FFF2-40B4-BE49-F238E27FC236}">
                <a16:creationId xmlns:a16="http://schemas.microsoft.com/office/drawing/2014/main" id="{1C122F76-7D60-4F1E-94EB-BA693A7A3C45}"/>
              </a:ext>
            </a:extLst>
          </p:cNvPr>
          <p:cNvSpPr>
            <a:spLocks noGrp="1"/>
          </p:cNvSpPr>
          <p:nvPr>
            <p:ph idx="26"/>
          </p:nvPr>
        </p:nvSpPr>
        <p:spPr>
          <a:xfrm>
            <a:off x="273599" y="3828250"/>
            <a:ext cx="116388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2090BDDF-0A55-42F0-BEBA-784A026D868F}"/>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5" name="Text Placeholder 2">
            <a:extLst>
              <a:ext uri="{FF2B5EF4-FFF2-40B4-BE49-F238E27FC236}">
                <a16:creationId xmlns:a16="http://schemas.microsoft.com/office/drawing/2014/main" id="{E426F4F7-1378-484A-BE5E-E3C4D2114592}"/>
              </a:ext>
            </a:extLst>
          </p:cNvPr>
          <p:cNvSpPr>
            <a:spLocks noGrp="1"/>
          </p:cNvSpPr>
          <p:nvPr>
            <p:ph type="body" idx="31" hasCustomPrompt="1"/>
          </p:nvPr>
        </p:nvSpPr>
        <p:spPr>
          <a:xfrm>
            <a:off x="274636" y="108560"/>
            <a:ext cx="11628000" cy="145598"/>
          </a:xfrm>
        </p:spPr>
        <p:txBody>
          <a:bodyPr anchor="b" anchorCtr="0"/>
          <a:lstStyle>
            <a:lvl1pPr marL="0" indent="0">
              <a:spcBef>
                <a:spcPts val="0"/>
              </a:spcBef>
              <a:spcAft>
                <a:spcPts val="0"/>
              </a:spcAft>
              <a:buNone/>
              <a:defRPr sz="8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[Eyebrow]</a:t>
            </a:r>
          </a:p>
        </p:txBody>
      </p:sp>
    </p:spTree>
    <p:extLst>
      <p:ext uri="{BB962C8B-B14F-4D97-AF65-F5344CB8AC3E}">
        <p14:creationId xmlns:p14="http://schemas.microsoft.com/office/powerpoint/2010/main" val="4029587578"/>
      </p:ext>
    </p:extLst>
  </p:cSld>
  <p:clrMapOvr>
    <a:masterClrMapping/>
  </p:clrMapOvr>
  <p:extLst>
    <p:ext uri="{DCECCB84-F9BA-43D5-87BE-67443E8EF086}">
      <p15:sldGuideLst xmlns:p15="http://schemas.microsoft.com/office/powerpoint/2012/main">
        <p15:guide id="1" orient="horz" pos="2092" userDrawn="1">
          <p15:clr>
            <a:srgbClr val="FBAE40"/>
          </p15:clr>
        </p15:guide>
        <p15:guide id="2" orient="horz" pos="243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1" y="1441359"/>
            <a:ext cx="3639588" cy="4114891"/>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4275137" y="1015200"/>
            <a:ext cx="7637261" cy="4541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3491F85-4AE2-4785-8464-028BAF652193}"/>
              </a:ext>
            </a:extLst>
          </p:cNvPr>
          <p:cNvSpPr>
            <a:spLocks noGrp="1"/>
          </p:cNvSpPr>
          <p:nvPr>
            <p:ph type="body" idx="26"/>
          </p:nvPr>
        </p:nvSpPr>
        <p:spPr>
          <a:xfrm>
            <a:off x="273600" y="1015201"/>
            <a:ext cx="3640664"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5">
            <a:extLst>
              <a:ext uri="{FF2B5EF4-FFF2-40B4-BE49-F238E27FC236}">
                <a16:creationId xmlns:a16="http://schemas.microsoft.com/office/drawing/2014/main" id="{BE234A7D-104F-4B15-AFB1-CE6E3E92B6CD}"/>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2" name="Subtitle 2">
            <a:extLst>
              <a:ext uri="{FF2B5EF4-FFF2-40B4-BE49-F238E27FC236}">
                <a16:creationId xmlns:a16="http://schemas.microsoft.com/office/drawing/2014/main" id="{1AFFC5BD-6CCF-49EF-B6F9-019614E6F7C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327279089"/>
      </p:ext>
    </p:extLst>
  </p:cSld>
  <p:clrMapOvr>
    <a:masterClrMapping/>
  </p:clrMapOvr>
  <p:extLst>
    <p:ext uri="{DCECCB84-F9BA-43D5-87BE-67443E8EF086}">
      <p15:sldGuideLst xmlns:p15="http://schemas.microsoft.com/office/powerpoint/2012/main">
        <p15:guide id="1" pos="2465" userDrawn="1">
          <p15:clr>
            <a:srgbClr val="FBAE40"/>
          </p15:clr>
        </p15:guide>
        <p15:guide id="2" pos="2693"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ight Sideba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274638" y="1015200"/>
            <a:ext cx="7640637" cy="4541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810C8291-8476-4645-9FAB-FE6EA734F7B1}"/>
              </a:ext>
            </a:extLst>
          </p:cNvPr>
          <p:cNvSpPr>
            <a:spLocks noGrp="1"/>
          </p:cNvSpPr>
          <p:nvPr>
            <p:ph idx="1"/>
          </p:nvPr>
        </p:nvSpPr>
        <p:spPr>
          <a:xfrm>
            <a:off x="8280400" y="1434182"/>
            <a:ext cx="3635375" cy="4122069"/>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9E4F1645-24C6-4DFE-A3BC-7FA31EB127C2}"/>
              </a:ext>
            </a:extLst>
          </p:cNvPr>
          <p:cNvSpPr>
            <a:spLocks noGrp="1"/>
          </p:cNvSpPr>
          <p:nvPr>
            <p:ph type="body" idx="26"/>
          </p:nvPr>
        </p:nvSpPr>
        <p:spPr>
          <a:xfrm>
            <a:off x="8280400" y="1015201"/>
            <a:ext cx="3635375"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itle 2">
            <a:extLst>
              <a:ext uri="{FF2B5EF4-FFF2-40B4-BE49-F238E27FC236}">
                <a16:creationId xmlns:a16="http://schemas.microsoft.com/office/drawing/2014/main" id="{3D954CD6-044D-4212-AF57-40CB46CA5BCD}"/>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247175E5-DB25-4D11-82FC-B93BF4EF1059}"/>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Subtitle 2">
            <a:extLst>
              <a:ext uri="{FF2B5EF4-FFF2-40B4-BE49-F238E27FC236}">
                <a16:creationId xmlns:a16="http://schemas.microsoft.com/office/drawing/2014/main" id="{CD77F8F9-346E-4A63-93DA-4157C4C14E6F}"/>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831770839"/>
      </p:ext>
    </p:extLst>
  </p:cSld>
  <p:clrMapOvr>
    <a:masterClrMapping/>
  </p:clrMapOvr>
  <p:extLst>
    <p:ext uri="{DCECCB84-F9BA-43D5-87BE-67443E8EF086}">
      <p15:sldGuideLst xmlns:p15="http://schemas.microsoft.com/office/powerpoint/2012/main">
        <p15:guide id="1" pos="4986" userDrawn="1">
          <p15:clr>
            <a:srgbClr val="FBAE40"/>
          </p15:clr>
        </p15:guide>
        <p15:guide id="2" pos="52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0" y="1357200"/>
            <a:ext cx="36380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4275412" y="1357200"/>
            <a:ext cx="36380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08B5DC1-8C8D-460A-A6B7-E94432A218AE}"/>
              </a:ext>
            </a:extLst>
          </p:cNvPr>
          <p:cNvSpPr>
            <a:spLocks noGrp="1"/>
          </p:cNvSpPr>
          <p:nvPr>
            <p:ph idx="26"/>
          </p:nvPr>
        </p:nvSpPr>
        <p:spPr>
          <a:xfrm>
            <a:off x="8277225" y="1357200"/>
            <a:ext cx="3638000" cy="4199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D7D88387-6C02-439D-891C-10232017F4C2}"/>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1" name="Subtitle 2">
            <a:extLst>
              <a:ext uri="{FF2B5EF4-FFF2-40B4-BE49-F238E27FC236}">
                <a16:creationId xmlns:a16="http://schemas.microsoft.com/office/drawing/2014/main" id="{555D60E0-0FE6-4D54-9A38-706411B64F98}"/>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49529874"/>
      </p:ext>
    </p:extLst>
  </p:cSld>
  <p:clrMapOvr>
    <a:masterClrMapping/>
  </p:clrMapOvr>
  <p:extLst>
    <p:ext uri="{DCECCB84-F9BA-43D5-87BE-67443E8EF086}">
      <p15:sldGuideLst xmlns:p15="http://schemas.microsoft.com/office/powerpoint/2012/main">
        <p15:guide id="3" pos="2464" userDrawn="1">
          <p15:clr>
            <a:srgbClr val="FBAE40"/>
          </p15:clr>
        </p15:guide>
        <p15:guide id="4" pos="2692" userDrawn="1">
          <p15:clr>
            <a:srgbClr val="FBAE40"/>
          </p15:clr>
        </p15:guide>
        <p15:guide id="5" pos="5214" userDrawn="1">
          <p15:clr>
            <a:srgbClr val="FBAE40"/>
          </p15:clr>
        </p15:guide>
        <p15:guide id="6" pos="498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2x chart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6180C7-33EC-4C84-9D82-2D3122B52AA0}"/>
              </a:ext>
            </a:extLst>
          </p:cNvPr>
          <p:cNvSpPr>
            <a:spLocks noGrp="1"/>
          </p:cNvSpPr>
          <p:nvPr>
            <p:ph idx="13"/>
          </p:nvPr>
        </p:nvSpPr>
        <p:spPr>
          <a:xfrm>
            <a:off x="4276725" y="1897672"/>
            <a:ext cx="3633788" cy="3658577"/>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1313390-FE2C-4F32-8283-04F51CAE64D2}"/>
              </a:ext>
            </a:extLst>
          </p:cNvPr>
          <p:cNvSpPr>
            <a:spLocks noGrp="1"/>
          </p:cNvSpPr>
          <p:nvPr>
            <p:ph idx="14"/>
          </p:nvPr>
        </p:nvSpPr>
        <p:spPr>
          <a:xfrm>
            <a:off x="8277225" y="1897672"/>
            <a:ext cx="3633788" cy="3658577"/>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C24F88D6-195D-4CBD-B256-D82F71259F7A}"/>
              </a:ext>
            </a:extLst>
          </p:cNvPr>
          <p:cNvSpPr>
            <a:spLocks noGrp="1"/>
          </p:cNvSpPr>
          <p:nvPr>
            <p:ph type="body" idx="1"/>
          </p:nvPr>
        </p:nvSpPr>
        <p:spPr>
          <a:xfrm>
            <a:off x="4276725" y="1339851"/>
            <a:ext cx="3633788"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0" name="Title 9">
            <a:extLst>
              <a:ext uri="{FF2B5EF4-FFF2-40B4-BE49-F238E27FC236}">
                <a16:creationId xmlns:a16="http://schemas.microsoft.com/office/drawing/2014/main" id="{93E9F6B9-636D-4B2E-9010-88AF91BA017C}"/>
              </a:ext>
            </a:extLst>
          </p:cNvPr>
          <p:cNvSpPr>
            <a:spLocks noGrp="1"/>
          </p:cNvSpPr>
          <p:nvPr>
            <p:ph type="title"/>
          </p:nvPr>
        </p:nvSpPr>
        <p:spPr/>
        <p:txBody>
          <a:bodyPr/>
          <a:lstStyle/>
          <a:p>
            <a:r>
              <a:rPr lang="en-US" dirty="0"/>
              <a:t>Click to edit Master title style</a:t>
            </a:r>
          </a:p>
        </p:txBody>
      </p:sp>
      <p:sp>
        <p:nvSpPr>
          <p:cNvPr id="13" name="Text Placeholder 2">
            <a:extLst>
              <a:ext uri="{FF2B5EF4-FFF2-40B4-BE49-F238E27FC236}">
                <a16:creationId xmlns:a16="http://schemas.microsoft.com/office/drawing/2014/main" id="{13DDE990-3331-4F1A-971D-A64078C75F1F}"/>
              </a:ext>
            </a:extLst>
          </p:cNvPr>
          <p:cNvSpPr>
            <a:spLocks noGrp="1"/>
          </p:cNvSpPr>
          <p:nvPr>
            <p:ph type="body" idx="15"/>
          </p:nvPr>
        </p:nvSpPr>
        <p:spPr>
          <a:xfrm>
            <a:off x="8277223" y="1339851"/>
            <a:ext cx="3633788"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cxnSp>
        <p:nvCxnSpPr>
          <p:cNvPr id="5" name="Straight Arrow Connector 4">
            <a:extLst>
              <a:ext uri="{FF2B5EF4-FFF2-40B4-BE49-F238E27FC236}">
                <a16:creationId xmlns:a16="http://schemas.microsoft.com/office/drawing/2014/main" id="{EFADD157-CD8F-4356-A508-71F887C411D4}"/>
              </a:ext>
            </a:extLst>
          </p:cNvPr>
          <p:cNvCxnSpPr>
            <a:cxnSpLocks/>
          </p:cNvCxnSpPr>
          <p:nvPr userDrawn="1"/>
        </p:nvCxnSpPr>
        <p:spPr>
          <a:xfrm>
            <a:off x="8093869" y="1339850"/>
            <a:ext cx="0" cy="4216400"/>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8" name="Content Placeholder 2">
            <a:extLst>
              <a:ext uri="{FF2B5EF4-FFF2-40B4-BE49-F238E27FC236}">
                <a16:creationId xmlns:a16="http://schemas.microsoft.com/office/drawing/2014/main" id="{0A38CE2B-5E56-4AAB-9D5E-57696DEED16B}"/>
              </a:ext>
            </a:extLst>
          </p:cNvPr>
          <p:cNvSpPr>
            <a:spLocks noGrp="1"/>
          </p:cNvSpPr>
          <p:nvPr>
            <p:ph idx="26"/>
          </p:nvPr>
        </p:nvSpPr>
        <p:spPr>
          <a:xfrm>
            <a:off x="273600" y="1339850"/>
            <a:ext cx="3633788" cy="4216400"/>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19EF8781-828B-4A62-935B-15553E5A5805}"/>
              </a:ext>
            </a:extLst>
          </p:cNvPr>
          <p:cNvSpPr>
            <a:spLocks noGrp="1"/>
          </p:cNvSpPr>
          <p:nvPr>
            <p:ph type="body" idx="27"/>
          </p:nvPr>
        </p:nvSpPr>
        <p:spPr>
          <a:xfrm>
            <a:off x="273600" y="1015201"/>
            <a:ext cx="11644800" cy="324650"/>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5">
            <a:extLst>
              <a:ext uri="{FF2B5EF4-FFF2-40B4-BE49-F238E27FC236}">
                <a16:creationId xmlns:a16="http://schemas.microsoft.com/office/drawing/2014/main" id="{2909D631-9F7E-41B2-855A-5D5EC4804921}"/>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7" name="Subtitle 2">
            <a:extLst>
              <a:ext uri="{FF2B5EF4-FFF2-40B4-BE49-F238E27FC236}">
                <a16:creationId xmlns:a16="http://schemas.microsoft.com/office/drawing/2014/main" id="{180C48E5-A1E6-40D1-BF03-29547B1E5700}"/>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075374810"/>
      </p:ext>
    </p:extLst>
  </p:cSld>
  <p:clrMapOvr>
    <a:masterClrMapping/>
  </p:clrMapOvr>
  <p:extLst>
    <p:ext uri="{DCECCB84-F9BA-43D5-87BE-67443E8EF086}">
      <p15:sldGuideLst xmlns:p15="http://schemas.microsoft.com/office/powerpoint/2012/main">
        <p15:guide id="1" pos="2463" userDrawn="1">
          <p15:clr>
            <a:srgbClr val="FBAE40"/>
          </p15:clr>
        </p15:guide>
        <p15:guide id="2" pos="2694" userDrawn="1">
          <p15:clr>
            <a:srgbClr val="FBAE40"/>
          </p15:clr>
        </p15:guide>
        <p15:guide id="3" pos="4983" userDrawn="1">
          <p15:clr>
            <a:srgbClr val="FBAE40"/>
          </p15:clr>
        </p15:guide>
        <p15:guide id="4" pos="521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0" y="1357200"/>
            <a:ext cx="2779163" cy="419905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CEB16BB-52F3-46E3-8BFE-CD79484D0FB1}"/>
              </a:ext>
            </a:extLst>
          </p:cNvPr>
          <p:cNvSpPr>
            <a:spLocks noGrp="1"/>
          </p:cNvSpPr>
          <p:nvPr>
            <p:ph idx="13"/>
          </p:nvPr>
        </p:nvSpPr>
        <p:spPr>
          <a:xfrm>
            <a:off x="3230531" y="1357200"/>
            <a:ext cx="2779163" cy="419905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08B5DC1-8C8D-460A-A6B7-E94432A218AE}"/>
              </a:ext>
            </a:extLst>
          </p:cNvPr>
          <p:cNvSpPr>
            <a:spLocks noGrp="1"/>
          </p:cNvSpPr>
          <p:nvPr>
            <p:ph idx="26"/>
          </p:nvPr>
        </p:nvSpPr>
        <p:spPr>
          <a:xfrm>
            <a:off x="6187462" y="1357200"/>
            <a:ext cx="2779163" cy="419905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748CC7B-CA75-429E-8848-7173A9ECCBCB}"/>
              </a:ext>
            </a:extLst>
          </p:cNvPr>
          <p:cNvSpPr>
            <a:spLocks noGrp="1"/>
          </p:cNvSpPr>
          <p:nvPr>
            <p:ph idx="27"/>
          </p:nvPr>
        </p:nvSpPr>
        <p:spPr>
          <a:xfrm>
            <a:off x="9144394" y="1357200"/>
            <a:ext cx="2779163" cy="419905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7DE2BC76-627B-4AC4-A7E4-0E8C7B55435A}"/>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3" name="Subtitle 2">
            <a:extLst>
              <a:ext uri="{FF2B5EF4-FFF2-40B4-BE49-F238E27FC236}">
                <a16:creationId xmlns:a16="http://schemas.microsoft.com/office/drawing/2014/main" id="{E48469B7-F9E2-4FC1-8DA1-6741C553E6B3}"/>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4238436672"/>
      </p:ext>
    </p:extLst>
  </p:cSld>
  <p:clrMapOvr>
    <a:masterClrMapping/>
  </p:clrMapOvr>
  <p:extLst>
    <p:ext uri="{DCECCB84-F9BA-43D5-87BE-67443E8EF086}">
      <p15:sldGuideLst xmlns:p15="http://schemas.microsoft.com/office/powerpoint/2012/main">
        <p15:guide id="3" pos="1923" userDrawn="1">
          <p15:clr>
            <a:srgbClr val="FBAE40"/>
          </p15:clr>
        </p15:guide>
        <p15:guide id="4" pos="2039" userDrawn="1">
          <p15:clr>
            <a:srgbClr val="FBAE40"/>
          </p15:clr>
        </p15:guide>
        <p15:guide id="5" pos="5760" userDrawn="1">
          <p15:clr>
            <a:srgbClr val="FBAE40"/>
          </p15:clr>
        </p15:guide>
        <p15:guide id="6" pos="5645" userDrawn="1">
          <p15:clr>
            <a:srgbClr val="FBAE40"/>
          </p15:clr>
        </p15:guide>
        <p15:guide id="7" pos="3780" userDrawn="1">
          <p15:clr>
            <a:srgbClr val="FBAE40"/>
          </p15:clr>
        </p15:guide>
        <p15:guide id="8" pos="389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3x chart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46180C7-33EC-4C84-9D82-2D3122B52AA0}"/>
              </a:ext>
            </a:extLst>
          </p:cNvPr>
          <p:cNvSpPr>
            <a:spLocks noGrp="1"/>
          </p:cNvSpPr>
          <p:nvPr>
            <p:ph idx="13"/>
          </p:nvPr>
        </p:nvSpPr>
        <p:spPr>
          <a:xfrm>
            <a:off x="3273425" y="1960097"/>
            <a:ext cx="2631568" cy="3596156"/>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1313390-FE2C-4F32-8283-04F51CAE64D2}"/>
              </a:ext>
            </a:extLst>
          </p:cNvPr>
          <p:cNvSpPr>
            <a:spLocks noGrp="1"/>
          </p:cNvSpPr>
          <p:nvPr>
            <p:ph idx="14"/>
          </p:nvPr>
        </p:nvSpPr>
        <p:spPr>
          <a:xfrm>
            <a:off x="6283832" y="1960097"/>
            <a:ext cx="2631568" cy="3596155"/>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C24F88D6-195D-4CBD-B256-D82F71259F7A}"/>
              </a:ext>
            </a:extLst>
          </p:cNvPr>
          <p:cNvSpPr>
            <a:spLocks noGrp="1"/>
          </p:cNvSpPr>
          <p:nvPr>
            <p:ph type="body" idx="1"/>
          </p:nvPr>
        </p:nvSpPr>
        <p:spPr>
          <a:xfrm>
            <a:off x="3273425" y="1339851"/>
            <a:ext cx="2631568"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0" name="Title 9">
            <a:extLst>
              <a:ext uri="{FF2B5EF4-FFF2-40B4-BE49-F238E27FC236}">
                <a16:creationId xmlns:a16="http://schemas.microsoft.com/office/drawing/2014/main" id="{93E9F6B9-636D-4B2E-9010-88AF91BA017C}"/>
              </a:ext>
            </a:extLst>
          </p:cNvPr>
          <p:cNvSpPr>
            <a:spLocks noGrp="1"/>
          </p:cNvSpPr>
          <p:nvPr>
            <p:ph type="title"/>
          </p:nvPr>
        </p:nvSpPr>
        <p:spPr/>
        <p:txBody>
          <a:bodyPr/>
          <a:lstStyle/>
          <a:p>
            <a:r>
              <a:rPr lang="en-US" dirty="0"/>
              <a:t>Click to edit Master title style</a:t>
            </a:r>
          </a:p>
        </p:txBody>
      </p:sp>
      <p:sp>
        <p:nvSpPr>
          <p:cNvPr id="13" name="Text Placeholder 2">
            <a:extLst>
              <a:ext uri="{FF2B5EF4-FFF2-40B4-BE49-F238E27FC236}">
                <a16:creationId xmlns:a16="http://schemas.microsoft.com/office/drawing/2014/main" id="{13DDE990-3331-4F1A-971D-A64078C75F1F}"/>
              </a:ext>
            </a:extLst>
          </p:cNvPr>
          <p:cNvSpPr>
            <a:spLocks noGrp="1"/>
          </p:cNvSpPr>
          <p:nvPr>
            <p:ph type="body" idx="15"/>
          </p:nvPr>
        </p:nvSpPr>
        <p:spPr>
          <a:xfrm>
            <a:off x="6275387" y="1339851"/>
            <a:ext cx="2631568"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0A38CE2B-5E56-4AAB-9D5E-57696DEED16B}"/>
              </a:ext>
            </a:extLst>
          </p:cNvPr>
          <p:cNvSpPr>
            <a:spLocks noGrp="1"/>
          </p:cNvSpPr>
          <p:nvPr>
            <p:ph idx="26"/>
          </p:nvPr>
        </p:nvSpPr>
        <p:spPr>
          <a:xfrm>
            <a:off x="273600" y="1339849"/>
            <a:ext cx="2649755" cy="4216402"/>
          </a:xfrm>
        </p:spPr>
        <p:txBody>
          <a:bodyPr/>
          <a:lstStyle>
            <a:lvl1pPr>
              <a:spcAft>
                <a:spcPts val="400"/>
              </a:spcAft>
              <a:defRPr sz="1600" b="0"/>
            </a:lvl1pPr>
            <a:lvl2pPr>
              <a:spcBef>
                <a:spcPts val="2000"/>
              </a:spcBef>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63D7FD9-3CBF-4BFD-BD6E-6AA9A320E814}"/>
              </a:ext>
            </a:extLst>
          </p:cNvPr>
          <p:cNvSpPr>
            <a:spLocks noGrp="1"/>
          </p:cNvSpPr>
          <p:nvPr>
            <p:ph idx="27"/>
          </p:nvPr>
        </p:nvSpPr>
        <p:spPr>
          <a:xfrm>
            <a:off x="9286485" y="1960097"/>
            <a:ext cx="2631568" cy="3596155"/>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F3C81373-DC87-45D5-9F8C-1D270749ECA0}"/>
              </a:ext>
            </a:extLst>
          </p:cNvPr>
          <p:cNvSpPr>
            <a:spLocks noGrp="1"/>
          </p:cNvSpPr>
          <p:nvPr>
            <p:ph type="body" idx="28"/>
          </p:nvPr>
        </p:nvSpPr>
        <p:spPr>
          <a:xfrm>
            <a:off x="9277350" y="1339851"/>
            <a:ext cx="2631568"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cxnSp>
        <p:nvCxnSpPr>
          <p:cNvPr id="5" name="Straight Arrow Connector 4">
            <a:extLst>
              <a:ext uri="{FF2B5EF4-FFF2-40B4-BE49-F238E27FC236}">
                <a16:creationId xmlns:a16="http://schemas.microsoft.com/office/drawing/2014/main" id="{EFADD157-CD8F-4356-A508-71F887C411D4}"/>
              </a:ext>
            </a:extLst>
          </p:cNvPr>
          <p:cNvCxnSpPr>
            <a:cxnSpLocks/>
          </p:cNvCxnSpPr>
          <p:nvPr userDrawn="1"/>
        </p:nvCxnSpPr>
        <p:spPr>
          <a:xfrm>
            <a:off x="6090190" y="1346201"/>
            <a:ext cx="0" cy="4210051"/>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0" name="Straight Arrow Connector 19">
            <a:extLst>
              <a:ext uri="{FF2B5EF4-FFF2-40B4-BE49-F238E27FC236}">
                <a16:creationId xmlns:a16="http://schemas.microsoft.com/office/drawing/2014/main" id="{0DDCD06C-45BD-4903-B7F8-2217A828DD2F}"/>
              </a:ext>
            </a:extLst>
          </p:cNvPr>
          <p:cNvCxnSpPr>
            <a:cxnSpLocks/>
          </p:cNvCxnSpPr>
          <p:nvPr userDrawn="1"/>
        </p:nvCxnSpPr>
        <p:spPr>
          <a:xfrm>
            <a:off x="9092152" y="1346201"/>
            <a:ext cx="0" cy="4210051"/>
          </a:xfrm>
          <a:prstGeom prst="straightConnector1">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1" name="Text Placeholder 2">
            <a:extLst>
              <a:ext uri="{FF2B5EF4-FFF2-40B4-BE49-F238E27FC236}">
                <a16:creationId xmlns:a16="http://schemas.microsoft.com/office/drawing/2014/main" id="{21D8B906-6D1E-4DD6-A02F-12D2AEFF337A}"/>
              </a:ext>
            </a:extLst>
          </p:cNvPr>
          <p:cNvSpPr>
            <a:spLocks noGrp="1"/>
          </p:cNvSpPr>
          <p:nvPr userDrawn="1">
            <p:ph type="body" idx="29"/>
          </p:nvPr>
        </p:nvSpPr>
        <p:spPr>
          <a:xfrm>
            <a:off x="273600" y="1015202"/>
            <a:ext cx="11340367" cy="331000"/>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5">
            <a:extLst>
              <a:ext uri="{FF2B5EF4-FFF2-40B4-BE49-F238E27FC236}">
                <a16:creationId xmlns:a16="http://schemas.microsoft.com/office/drawing/2014/main" id="{BBC9DCF0-A7CB-40B7-B1FD-B271FC81B946}"/>
              </a:ext>
            </a:extLst>
          </p:cNvPr>
          <p:cNvSpPr>
            <a:spLocks noGrp="1"/>
          </p:cNvSpPr>
          <p:nvPr userDrawn="1">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6" name="Subtitle 2">
            <a:extLst>
              <a:ext uri="{FF2B5EF4-FFF2-40B4-BE49-F238E27FC236}">
                <a16:creationId xmlns:a16="http://schemas.microsoft.com/office/drawing/2014/main" id="{D7799745-6F83-41F2-AC91-18BCAA842C55}"/>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765868135"/>
      </p:ext>
    </p:extLst>
  </p:cSld>
  <p:clrMapOvr>
    <a:masterClrMapping/>
  </p:clrMapOvr>
  <p:extLst>
    <p:ext uri="{DCECCB84-F9BA-43D5-87BE-67443E8EF086}">
      <p15:sldGuideLst xmlns:p15="http://schemas.microsoft.com/office/powerpoint/2012/main">
        <p15:guide id="1" pos="5616" userDrawn="1">
          <p15:clr>
            <a:srgbClr val="FBAE40"/>
          </p15:clr>
        </p15:guide>
        <p15:guide id="2" pos="5844" userDrawn="1">
          <p15:clr>
            <a:srgbClr val="FBAE40"/>
          </p15:clr>
        </p15:guide>
        <p15:guide id="3" pos="2062" userDrawn="1">
          <p15:clr>
            <a:srgbClr val="FBAE40"/>
          </p15:clr>
        </p15:guide>
        <p15:guide id="4" pos="1832" userDrawn="1">
          <p15:clr>
            <a:srgbClr val="FBAE40"/>
          </p15:clr>
        </p15:guide>
        <p15:guide id="5" pos="3726" userDrawn="1">
          <p15:clr>
            <a:srgbClr val="FBAE40"/>
          </p15:clr>
        </p15:guide>
        <p15:guide id="6" pos="39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con 4">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9281063" y="3075123"/>
            <a:ext cx="2433600" cy="2432123"/>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2945254"/>
            <a:ext cx="7314257"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3599" y="1138518"/>
            <a:ext cx="11441059" cy="1721221"/>
          </a:xfrm>
        </p:spPr>
        <p:txBody>
          <a:bodyPr anchor="t" anchorCtr="0"/>
          <a:lstStyle>
            <a:lvl1pPr algn="l">
              <a:lnSpc>
                <a:spcPct val="90000"/>
              </a:lnSpc>
              <a:defRPr sz="40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367929"/>
            <a:ext cx="11441063"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6224" y="6483275"/>
            <a:ext cx="990000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2750" y="4076232"/>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3414240" y="4076232"/>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2750" y="4927322"/>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3412848" y="4927322"/>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cxnSp>
        <p:nvCxnSpPr>
          <p:cNvPr id="19" name="Straight Connector 18">
            <a:extLst>
              <a:ext uri="{FF2B5EF4-FFF2-40B4-BE49-F238E27FC236}">
                <a16:creationId xmlns:a16="http://schemas.microsoft.com/office/drawing/2014/main" id="{6D3D0AFD-8BB5-49C0-A8A5-A6462D580BCC}"/>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4" name="Straight Connector 23">
            <a:extLst>
              <a:ext uri="{FF2B5EF4-FFF2-40B4-BE49-F238E27FC236}">
                <a16:creationId xmlns:a16="http://schemas.microsoft.com/office/drawing/2014/main" id="{A33BA81C-0E14-4D8A-AA2B-FA6A4BD24FBC}"/>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34" name="Graphic 33">
            <a:extLst>
              <a:ext uri="{FF2B5EF4-FFF2-40B4-BE49-F238E27FC236}">
                <a16:creationId xmlns:a16="http://schemas.microsoft.com/office/drawing/2014/main" id="{B0242437-1301-4431-B5A7-D1A853EF1F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43" name="Group 42" hidden="1">
            <a:extLst>
              <a:ext uri="{FF2B5EF4-FFF2-40B4-BE49-F238E27FC236}">
                <a16:creationId xmlns:a16="http://schemas.microsoft.com/office/drawing/2014/main" id="{6846F7E6-AFB9-47D3-8A96-714936A44E4C}"/>
              </a:ext>
            </a:extLst>
          </p:cNvPr>
          <p:cNvGrpSpPr/>
          <p:nvPr userDrawn="1"/>
        </p:nvGrpSpPr>
        <p:grpSpPr>
          <a:xfrm>
            <a:off x="0" y="-118110"/>
            <a:ext cx="12192000" cy="75780"/>
            <a:chOff x="0" y="-118110"/>
            <a:chExt cx="12192000" cy="75780"/>
          </a:xfrm>
        </p:grpSpPr>
        <p:sp>
          <p:nvSpPr>
            <p:cNvPr id="44" name="Rectangle 43">
              <a:extLst>
                <a:ext uri="{FF2B5EF4-FFF2-40B4-BE49-F238E27FC236}">
                  <a16:creationId xmlns:a16="http://schemas.microsoft.com/office/drawing/2014/main" id="{46B085F3-D16E-4C9C-9D76-69808CD227D6}"/>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8A381F81-5E76-4B12-855E-D2C2DAF04C93}"/>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6D877312-F621-4FF2-9C4F-F666D26E97CB}"/>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A0831F3C-52F2-4E9D-9489-55E206044966}"/>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B2596FD8-F05E-4AAF-BB14-988DD193423C}"/>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4DA3004D-3EE8-44EB-A595-5B06669D3741}"/>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E39BB479-076D-46D7-B90A-885BC4D3BA87}"/>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5FA897F0-3CDE-4FF1-BACF-DDA62FB70CA5}"/>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CAA4905D-71B9-4F6E-AF9B-332207875613}"/>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6CB7ED1F-B737-4209-ACD9-E3AB42C693AE}"/>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34418FAE-DC41-4D7A-ADF6-2AA39317A20E}"/>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9F9013D5-A2EC-49FC-A021-DCDB67FA18A5}"/>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97FFEF89-DD4E-4FF1-90D4-0881C2249BFE}"/>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7613A304-5D97-4993-BA9A-C3CCCF4E6074}"/>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E1EE0E3B-540E-473E-A41F-278EAE2368D5}"/>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BAE0C8FD-94C5-4E9B-AAC4-A0DFD570E27E}"/>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D108A5E7-C6D0-439F-864F-CDBFE2E3CC1C}"/>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E99E7AF1-37EB-41A0-AE88-7057E7E4C432}"/>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2" name="Rectangle 61">
              <a:extLst>
                <a:ext uri="{FF2B5EF4-FFF2-40B4-BE49-F238E27FC236}">
                  <a16:creationId xmlns:a16="http://schemas.microsoft.com/office/drawing/2014/main" id="{E0B81B45-16F2-4752-BC10-13252B53B85F}"/>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3" name="Rectangle 62">
              <a:extLst>
                <a:ext uri="{FF2B5EF4-FFF2-40B4-BE49-F238E27FC236}">
                  <a16:creationId xmlns:a16="http://schemas.microsoft.com/office/drawing/2014/main" id="{2B301380-009B-4DF9-9D76-4435684443D2}"/>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34769483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33" userDrawn="1">
          <p15:clr>
            <a:srgbClr val="FBAE40"/>
          </p15:clr>
        </p15:guide>
        <p15:guide id="2" pos="2064" userDrawn="1">
          <p15:clr>
            <a:srgbClr val="FBAE40"/>
          </p15:clr>
        </p15:guide>
        <p15:guide id="3" pos="37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x charts">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50A772D-0074-423E-B64C-F2F09FFC4875}"/>
              </a:ext>
            </a:extLst>
          </p:cNvPr>
          <p:cNvSpPr>
            <a:spLocks noGrp="1"/>
          </p:cNvSpPr>
          <p:nvPr>
            <p:ph type="body" idx="15"/>
          </p:nvPr>
        </p:nvSpPr>
        <p:spPr>
          <a:xfrm>
            <a:off x="273600" y="3431235"/>
            <a:ext cx="5634000" cy="396764"/>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31BC45B0-1563-48AB-8FF9-4ED85F86F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FD4775-C160-4DAA-9B07-B5046BF4493C}"/>
              </a:ext>
            </a:extLst>
          </p:cNvPr>
          <p:cNvSpPr>
            <a:spLocks noGrp="1"/>
          </p:cNvSpPr>
          <p:nvPr>
            <p:ph idx="1"/>
          </p:nvPr>
        </p:nvSpPr>
        <p:spPr>
          <a:xfrm>
            <a:off x="273600" y="1418400"/>
            <a:ext cx="56340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5D7565A-BD68-4BBC-85AD-0D096B2B339D}"/>
              </a:ext>
            </a:extLst>
          </p:cNvPr>
          <p:cNvCxnSpPr>
            <a:cxnSpLocks/>
          </p:cNvCxnSpPr>
          <p:nvPr userDrawn="1"/>
        </p:nvCxnSpPr>
        <p:spPr>
          <a:xfrm flipH="1">
            <a:off x="273600" y="3321050"/>
            <a:ext cx="563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9" name="Subtitle 3">
            <a:extLst>
              <a:ext uri="{FF2B5EF4-FFF2-40B4-BE49-F238E27FC236}">
                <a16:creationId xmlns:a16="http://schemas.microsoft.com/office/drawing/2014/main" id="{9D40D6EE-6CD3-47FE-AA57-EF5D9B7B367A}"/>
              </a:ext>
            </a:extLst>
          </p:cNvPr>
          <p:cNvSpPr>
            <a:spLocks noGrp="1"/>
          </p:cNvSpPr>
          <p:nvPr>
            <p:ph type="subTitle" idx="24" hasCustomPrompt="1"/>
          </p:nvPr>
        </p:nvSpPr>
        <p:spPr>
          <a:xfrm>
            <a:off x="273600" y="1015200"/>
            <a:ext cx="5634000" cy="332434"/>
          </a:xfrm>
        </p:spPr>
        <p:txBody>
          <a:bodyPr>
            <a:noAutofit/>
          </a:bodyPr>
          <a:lstStyle>
            <a:lvl1pPr marL="0" indent="0" algn="l">
              <a:lnSpc>
                <a:spcPct val="99000"/>
              </a:lnSpc>
              <a:spcBef>
                <a:spcPts val="0"/>
              </a:spcBef>
              <a:spcAft>
                <a:spcPts val="0"/>
              </a:spcAft>
              <a:buNone/>
              <a:defRPr sz="1200" b="1" cap="none" baseline="0">
                <a:solidFill>
                  <a:schemeClr val="tx1"/>
                </a:solidFill>
                <a:latin typeface="+mn-lt"/>
              </a:defRPr>
            </a:lvl1pPr>
            <a:lvl2pPr marL="0" indent="0" algn="l">
              <a:lnSpc>
                <a:spcPct val="99000"/>
              </a:lnSpc>
              <a:spcBef>
                <a:spcPts val="0"/>
              </a:spcBef>
              <a:spcAft>
                <a:spcPts val="0"/>
              </a:spcAft>
              <a:buNone/>
              <a:defRPr sz="1200" b="0" cap="none" baseline="0">
                <a:solidFill>
                  <a:schemeClr val="tx1"/>
                </a:solidFill>
                <a:latin typeface="+mn-lt"/>
              </a:defRPr>
            </a:lvl2pPr>
            <a:lvl3pPr marL="0" indent="0" algn="l">
              <a:lnSpc>
                <a:spcPct val="100000"/>
              </a:lnSpc>
              <a:spcBef>
                <a:spcPts val="0"/>
              </a:spcBef>
              <a:buNone/>
              <a:defRPr sz="1200" b="0" cap="all" baseline="0">
                <a:solidFill>
                  <a:schemeClr val="tx2"/>
                </a:solidFill>
                <a:latin typeface="+mn-lt"/>
              </a:defRPr>
            </a:lvl3pPr>
            <a:lvl4pPr marL="0" indent="0" algn="l">
              <a:lnSpc>
                <a:spcPct val="100000"/>
              </a:lnSpc>
              <a:spcBef>
                <a:spcPts val="0"/>
              </a:spcBef>
              <a:buNone/>
              <a:defRPr sz="1200" b="0" cap="all" baseline="0">
                <a:solidFill>
                  <a:schemeClr val="tx2"/>
                </a:solidFill>
                <a:latin typeface="+mn-lt"/>
              </a:defRPr>
            </a:lvl4pPr>
            <a:lvl5pPr marL="0" indent="0" algn="l">
              <a:lnSpc>
                <a:spcPct val="100000"/>
              </a:lnSpc>
              <a:spcBef>
                <a:spcPts val="0"/>
              </a:spcBef>
              <a:buNone/>
              <a:defRPr sz="1200" b="0" cap="all" baseline="0">
                <a:solidFill>
                  <a:schemeClr val="tx2"/>
                </a:solidFill>
                <a:latin typeface="+mn-lt"/>
              </a:defRPr>
            </a:lvl5pPr>
            <a:lvl6pPr marL="0" indent="0" algn="l">
              <a:lnSpc>
                <a:spcPct val="100000"/>
              </a:lnSpc>
              <a:spcBef>
                <a:spcPts val="0"/>
              </a:spcBef>
              <a:buNone/>
              <a:defRPr sz="1200" b="0" cap="all" baseline="0">
                <a:solidFill>
                  <a:schemeClr val="tx2"/>
                </a:solidFill>
                <a:latin typeface="+mn-lt"/>
              </a:defRPr>
            </a:lvl6pPr>
            <a:lvl7pPr marL="0" indent="0" algn="l">
              <a:lnSpc>
                <a:spcPct val="100000"/>
              </a:lnSpc>
              <a:spcBef>
                <a:spcPts val="0"/>
              </a:spcBef>
              <a:buNone/>
              <a:defRPr sz="1200" b="0" cap="all" baseline="0">
                <a:solidFill>
                  <a:schemeClr val="tx2"/>
                </a:solidFill>
                <a:latin typeface="+mn-lt"/>
              </a:defRPr>
            </a:lvl7pPr>
            <a:lvl8pPr marL="0" indent="0" algn="l">
              <a:lnSpc>
                <a:spcPct val="100000"/>
              </a:lnSpc>
              <a:spcBef>
                <a:spcPts val="0"/>
              </a:spcBef>
              <a:buNone/>
              <a:defRPr sz="1200" b="0" cap="all" baseline="0">
                <a:solidFill>
                  <a:schemeClr val="tx2"/>
                </a:solidFill>
                <a:latin typeface="+mn-lt"/>
              </a:defRPr>
            </a:lvl8pPr>
            <a:lvl9pPr marL="0" indent="0" algn="l">
              <a:lnSpc>
                <a:spcPct val="100000"/>
              </a:lnSpc>
              <a:spcBef>
                <a:spcPts val="0"/>
              </a:spcBef>
              <a:buNone/>
              <a:defRPr sz="1200" b="0" cap="all" baseline="0">
                <a:solidFill>
                  <a:schemeClr val="tx2"/>
                </a:solidFill>
                <a:latin typeface="+mn-lt"/>
              </a:defRPr>
            </a:lvl9pPr>
          </a:lstStyle>
          <a:p>
            <a:r>
              <a:rPr lang="en-US" dirty="0"/>
              <a:t>[Optional slide subtitle]</a:t>
            </a:r>
          </a:p>
          <a:p>
            <a:pPr lvl="1"/>
            <a:r>
              <a:rPr lang="en-US" dirty="0"/>
              <a:t>Level two</a:t>
            </a:r>
          </a:p>
        </p:txBody>
      </p:sp>
      <p:sp>
        <p:nvSpPr>
          <p:cNvPr id="21" name="Content Placeholder 2">
            <a:extLst>
              <a:ext uri="{FF2B5EF4-FFF2-40B4-BE49-F238E27FC236}">
                <a16:creationId xmlns:a16="http://schemas.microsoft.com/office/drawing/2014/main" id="{1C122F76-7D60-4F1E-94EB-BA693A7A3C45}"/>
              </a:ext>
            </a:extLst>
          </p:cNvPr>
          <p:cNvSpPr>
            <a:spLocks noGrp="1"/>
          </p:cNvSpPr>
          <p:nvPr>
            <p:ph idx="26"/>
          </p:nvPr>
        </p:nvSpPr>
        <p:spPr>
          <a:xfrm>
            <a:off x="273600" y="3827998"/>
            <a:ext cx="56340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C9A78470-0953-4232-9E0F-A180F3721A84}"/>
              </a:ext>
            </a:extLst>
          </p:cNvPr>
          <p:cNvSpPr>
            <a:spLocks noGrp="1"/>
          </p:cNvSpPr>
          <p:nvPr>
            <p:ph type="body" idx="27"/>
          </p:nvPr>
        </p:nvSpPr>
        <p:spPr>
          <a:xfrm>
            <a:off x="6285978" y="3431235"/>
            <a:ext cx="5634000" cy="396764"/>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4" name="Content Placeholder 2">
            <a:extLst>
              <a:ext uri="{FF2B5EF4-FFF2-40B4-BE49-F238E27FC236}">
                <a16:creationId xmlns:a16="http://schemas.microsoft.com/office/drawing/2014/main" id="{42ACB1C7-5198-4DA6-86D6-2C7E4AB3AFCB}"/>
              </a:ext>
            </a:extLst>
          </p:cNvPr>
          <p:cNvSpPr>
            <a:spLocks noGrp="1"/>
          </p:cNvSpPr>
          <p:nvPr>
            <p:ph idx="28"/>
          </p:nvPr>
        </p:nvSpPr>
        <p:spPr>
          <a:xfrm>
            <a:off x="6285978" y="1418400"/>
            <a:ext cx="56340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8F764684-B1A4-4EA9-BC54-4C225214EB1F}"/>
              </a:ext>
            </a:extLst>
          </p:cNvPr>
          <p:cNvSpPr>
            <a:spLocks noGrp="1"/>
          </p:cNvSpPr>
          <p:nvPr>
            <p:ph idx="29"/>
          </p:nvPr>
        </p:nvSpPr>
        <p:spPr>
          <a:xfrm>
            <a:off x="6285978" y="3827998"/>
            <a:ext cx="5634000" cy="17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431B5F2-CCD5-45FA-B08B-09E628F6A14F}"/>
              </a:ext>
            </a:extLst>
          </p:cNvPr>
          <p:cNvCxnSpPr>
            <a:cxnSpLocks/>
          </p:cNvCxnSpPr>
          <p:nvPr userDrawn="1"/>
        </p:nvCxnSpPr>
        <p:spPr>
          <a:xfrm flipH="1">
            <a:off x="6285979" y="3321050"/>
            <a:ext cx="563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8" name="Straight Connector 17">
            <a:extLst>
              <a:ext uri="{FF2B5EF4-FFF2-40B4-BE49-F238E27FC236}">
                <a16:creationId xmlns:a16="http://schemas.microsoft.com/office/drawing/2014/main" id="{61E49A3F-8AC9-45C2-A57D-173CA62494C4}"/>
              </a:ext>
            </a:extLst>
          </p:cNvPr>
          <p:cNvCxnSpPr>
            <a:cxnSpLocks/>
          </p:cNvCxnSpPr>
          <p:nvPr userDrawn="1"/>
        </p:nvCxnSpPr>
        <p:spPr>
          <a:xfrm>
            <a:off x="6096000" y="1062038"/>
            <a:ext cx="0" cy="449396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0" name="Text Placeholder 2">
            <a:extLst>
              <a:ext uri="{FF2B5EF4-FFF2-40B4-BE49-F238E27FC236}">
                <a16:creationId xmlns:a16="http://schemas.microsoft.com/office/drawing/2014/main" id="{FBE17786-619B-4B11-87D6-D4E0A483A9F0}"/>
              </a:ext>
            </a:extLst>
          </p:cNvPr>
          <p:cNvSpPr>
            <a:spLocks noGrp="1"/>
          </p:cNvSpPr>
          <p:nvPr>
            <p:ph type="body" idx="30"/>
          </p:nvPr>
        </p:nvSpPr>
        <p:spPr>
          <a:xfrm>
            <a:off x="6285978" y="1015201"/>
            <a:ext cx="5634000" cy="40319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22" name="Text Placeholder 5">
            <a:extLst>
              <a:ext uri="{FF2B5EF4-FFF2-40B4-BE49-F238E27FC236}">
                <a16:creationId xmlns:a16="http://schemas.microsoft.com/office/drawing/2014/main" id="{8164DCB3-2CF1-4F72-B4A8-24BE9D4378B0}"/>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5" name="Text Placeholder 2">
            <a:extLst>
              <a:ext uri="{FF2B5EF4-FFF2-40B4-BE49-F238E27FC236}">
                <a16:creationId xmlns:a16="http://schemas.microsoft.com/office/drawing/2014/main" id="{539946E4-AA18-49A7-9300-54DD3049E8A3}"/>
              </a:ext>
            </a:extLst>
          </p:cNvPr>
          <p:cNvSpPr>
            <a:spLocks noGrp="1"/>
          </p:cNvSpPr>
          <p:nvPr>
            <p:ph type="body" idx="31" hasCustomPrompt="1"/>
          </p:nvPr>
        </p:nvSpPr>
        <p:spPr>
          <a:xfrm>
            <a:off x="274636" y="108560"/>
            <a:ext cx="11628000" cy="145598"/>
          </a:xfrm>
        </p:spPr>
        <p:txBody>
          <a:bodyPr anchor="b" anchorCtr="0"/>
          <a:lstStyle>
            <a:lvl1pPr marL="0" indent="0">
              <a:spcBef>
                <a:spcPts val="0"/>
              </a:spcBef>
              <a:spcAft>
                <a:spcPts val="0"/>
              </a:spcAft>
              <a:buNone/>
              <a:defRPr sz="8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[Eyebrow]</a:t>
            </a:r>
          </a:p>
        </p:txBody>
      </p:sp>
    </p:spTree>
    <p:extLst>
      <p:ext uri="{BB962C8B-B14F-4D97-AF65-F5344CB8AC3E}">
        <p14:creationId xmlns:p14="http://schemas.microsoft.com/office/powerpoint/2010/main" val="1929341979"/>
      </p:ext>
    </p:extLst>
  </p:cSld>
  <p:clrMapOvr>
    <a:masterClrMapping/>
  </p:clrMapOvr>
  <p:extLst>
    <p:ext uri="{DCECCB84-F9BA-43D5-87BE-67443E8EF086}">
      <p15:sldGuideLst xmlns:p15="http://schemas.microsoft.com/office/powerpoint/2012/main">
        <p15:guide id="1" orient="horz" pos="2092" userDrawn="1">
          <p15:clr>
            <a:srgbClr val="FBAE40"/>
          </p15:clr>
        </p15:guide>
        <p15:guide id="2" pos="3724" userDrawn="1">
          <p15:clr>
            <a:srgbClr val="FBAE40"/>
          </p15:clr>
        </p15:guide>
        <p15:guide id="3" pos="3954" userDrawn="1">
          <p15:clr>
            <a:srgbClr val="FBAE40"/>
          </p15:clr>
        </p15:guide>
        <p15:guide id="4" orient="horz" pos="243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left with Graphic">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4D3317-6B53-6246-9856-0285D6E8A90C}"/>
              </a:ext>
            </a:extLst>
          </p:cNvPr>
          <p:cNvGrpSpPr/>
          <p:nvPr userDrawn="1"/>
        </p:nvGrpSpPr>
        <p:grpSpPr>
          <a:xfrm>
            <a:off x="4270375" y="1638794"/>
            <a:ext cx="7635876" cy="3664395"/>
            <a:chOff x="4714240" y="1219203"/>
            <a:chExt cx="7104697" cy="4719635"/>
          </a:xfrm>
        </p:grpSpPr>
        <p:cxnSp>
          <p:nvCxnSpPr>
            <p:cNvPr id="5" name="Straight Connector 4">
              <a:extLst>
                <a:ext uri="{FF2B5EF4-FFF2-40B4-BE49-F238E27FC236}">
                  <a16:creationId xmlns:a16="http://schemas.microsoft.com/office/drawing/2014/main" id="{5D67F8E4-AE46-7C4A-AFB6-C8EB950B86A8}"/>
                </a:ext>
              </a:extLst>
            </p:cNvPr>
            <p:cNvCxnSpPr>
              <a:cxnSpLocks/>
            </p:cNvCxnSpPr>
            <p:nvPr userDrawn="1"/>
          </p:nvCxnSpPr>
          <p:spPr>
            <a:xfrm>
              <a:off x="4714240" y="3608924"/>
              <a:ext cx="7104697" cy="0"/>
            </a:xfrm>
            <a:prstGeom prst="line">
              <a:avLst/>
            </a:prstGeom>
            <a:ln w="1270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C15F12BE-F34D-3948-860C-27A553D1657B}"/>
                </a:ext>
              </a:extLst>
            </p:cNvPr>
            <p:cNvCxnSpPr>
              <a:cxnSpLocks/>
            </p:cNvCxnSpPr>
            <p:nvPr userDrawn="1"/>
          </p:nvCxnSpPr>
          <p:spPr>
            <a:xfrm>
              <a:off x="8266589" y="1219203"/>
              <a:ext cx="0" cy="4719635"/>
            </a:xfrm>
            <a:prstGeom prst="line">
              <a:avLst/>
            </a:prstGeom>
            <a:ln w="1270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0" y="1339852"/>
            <a:ext cx="3631650" cy="4216398"/>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66D77D1B-F430-CD43-92BB-1F6D884FB56B}"/>
              </a:ext>
            </a:extLst>
          </p:cNvPr>
          <p:cNvSpPr>
            <a:spLocks noGrp="1"/>
          </p:cNvSpPr>
          <p:nvPr>
            <p:ph type="body" sz="quarter" idx="30" hasCustomPrompt="1"/>
          </p:nvPr>
        </p:nvSpPr>
        <p:spPr>
          <a:xfrm>
            <a:off x="4270375" y="3567955"/>
            <a:ext cx="1521139" cy="470945"/>
          </a:xfrm>
        </p:spPr>
        <p:txBody>
          <a:bodyPr/>
          <a:lstStyle>
            <a:lvl1pPr>
              <a:spcBef>
                <a:spcPts val="0"/>
              </a:spcBef>
              <a:spcAft>
                <a:spcPts val="0"/>
              </a:spcAft>
              <a:defRPr b="0"/>
            </a:lvl1pPr>
          </a:lstStyle>
          <a:p>
            <a:pPr lvl="0"/>
            <a:r>
              <a:rPr lang="en-US" dirty="0"/>
              <a:t>Lorem ipsum</a:t>
            </a:r>
          </a:p>
        </p:txBody>
      </p:sp>
      <p:sp>
        <p:nvSpPr>
          <p:cNvPr id="18" name="Text Placeholder 13">
            <a:extLst>
              <a:ext uri="{FF2B5EF4-FFF2-40B4-BE49-F238E27FC236}">
                <a16:creationId xmlns:a16="http://schemas.microsoft.com/office/drawing/2014/main" id="{8C0D518C-C60E-4A4D-83CF-3EF525F7DDA7}"/>
              </a:ext>
            </a:extLst>
          </p:cNvPr>
          <p:cNvSpPr>
            <a:spLocks noGrp="1"/>
          </p:cNvSpPr>
          <p:nvPr>
            <p:ph type="body" sz="quarter" idx="31" hasCustomPrompt="1"/>
          </p:nvPr>
        </p:nvSpPr>
        <p:spPr>
          <a:xfrm>
            <a:off x="10385112" y="3567955"/>
            <a:ext cx="1521139" cy="470945"/>
          </a:xfrm>
        </p:spPr>
        <p:txBody>
          <a:bodyPr/>
          <a:lstStyle>
            <a:lvl1pPr algn="r">
              <a:spcBef>
                <a:spcPts val="0"/>
              </a:spcBef>
              <a:spcAft>
                <a:spcPts val="0"/>
              </a:spcAft>
              <a:defRPr b="0"/>
            </a:lvl1pPr>
          </a:lstStyle>
          <a:p>
            <a:pPr lvl="0"/>
            <a:r>
              <a:rPr lang="en-US" dirty="0"/>
              <a:t>Lorem ipsum</a:t>
            </a:r>
          </a:p>
        </p:txBody>
      </p:sp>
      <p:sp>
        <p:nvSpPr>
          <p:cNvPr id="19" name="Text Placeholder 13">
            <a:extLst>
              <a:ext uri="{FF2B5EF4-FFF2-40B4-BE49-F238E27FC236}">
                <a16:creationId xmlns:a16="http://schemas.microsoft.com/office/drawing/2014/main" id="{5346ACD6-01C1-D94F-9F41-E1F4C002476A}"/>
              </a:ext>
            </a:extLst>
          </p:cNvPr>
          <p:cNvSpPr>
            <a:spLocks noGrp="1"/>
          </p:cNvSpPr>
          <p:nvPr>
            <p:ph type="body" sz="quarter" idx="32" hasCustomPrompt="1"/>
          </p:nvPr>
        </p:nvSpPr>
        <p:spPr>
          <a:xfrm>
            <a:off x="7343460" y="1353153"/>
            <a:ext cx="1521139" cy="470945"/>
          </a:xfrm>
        </p:spPr>
        <p:txBody>
          <a:bodyPr/>
          <a:lstStyle>
            <a:lvl1pPr algn="ctr">
              <a:spcBef>
                <a:spcPts val="0"/>
              </a:spcBef>
              <a:spcAft>
                <a:spcPts val="0"/>
              </a:spcAft>
              <a:defRPr b="0"/>
            </a:lvl1pPr>
          </a:lstStyle>
          <a:p>
            <a:pPr lvl="0"/>
            <a:r>
              <a:rPr lang="en-US" dirty="0"/>
              <a:t>Lorem ipsum</a:t>
            </a:r>
          </a:p>
        </p:txBody>
      </p:sp>
      <p:sp>
        <p:nvSpPr>
          <p:cNvPr id="20" name="Text Placeholder 13">
            <a:extLst>
              <a:ext uri="{FF2B5EF4-FFF2-40B4-BE49-F238E27FC236}">
                <a16:creationId xmlns:a16="http://schemas.microsoft.com/office/drawing/2014/main" id="{DB412C8A-5776-1744-9216-637BFBC66672}"/>
              </a:ext>
            </a:extLst>
          </p:cNvPr>
          <p:cNvSpPr>
            <a:spLocks noGrp="1"/>
          </p:cNvSpPr>
          <p:nvPr>
            <p:ph type="body" sz="quarter" idx="33" hasCustomPrompt="1"/>
          </p:nvPr>
        </p:nvSpPr>
        <p:spPr>
          <a:xfrm>
            <a:off x="7343460" y="5085306"/>
            <a:ext cx="1521139" cy="470945"/>
          </a:xfrm>
        </p:spPr>
        <p:txBody>
          <a:bodyPr anchor="b"/>
          <a:lstStyle>
            <a:lvl1pPr algn="ctr">
              <a:spcBef>
                <a:spcPts val="0"/>
              </a:spcBef>
              <a:spcAft>
                <a:spcPts val="0"/>
              </a:spcAft>
              <a:defRPr b="0"/>
            </a:lvl1pPr>
          </a:lstStyle>
          <a:p>
            <a:pPr lvl="0"/>
            <a:r>
              <a:rPr lang="en-US" dirty="0"/>
              <a:t>Lorem ipsum</a:t>
            </a:r>
          </a:p>
        </p:txBody>
      </p:sp>
      <p:sp>
        <p:nvSpPr>
          <p:cNvPr id="15" name="Text Placeholder 2">
            <a:extLst>
              <a:ext uri="{FF2B5EF4-FFF2-40B4-BE49-F238E27FC236}">
                <a16:creationId xmlns:a16="http://schemas.microsoft.com/office/drawing/2014/main" id="{13EBF3EE-18C9-4CFA-8E72-173FAC515AF3}"/>
              </a:ext>
            </a:extLst>
          </p:cNvPr>
          <p:cNvSpPr>
            <a:spLocks noGrp="1"/>
          </p:cNvSpPr>
          <p:nvPr>
            <p:ph type="body" idx="26"/>
          </p:nvPr>
        </p:nvSpPr>
        <p:spPr>
          <a:xfrm>
            <a:off x="273601" y="1015201"/>
            <a:ext cx="11642174" cy="324651"/>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5">
            <a:extLst>
              <a:ext uri="{FF2B5EF4-FFF2-40B4-BE49-F238E27FC236}">
                <a16:creationId xmlns:a16="http://schemas.microsoft.com/office/drawing/2014/main" id="{464C80BF-A49E-4CAB-B9F4-96630526DC8F}"/>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7" name="Subtitle 2">
            <a:extLst>
              <a:ext uri="{FF2B5EF4-FFF2-40B4-BE49-F238E27FC236}">
                <a16:creationId xmlns:a16="http://schemas.microsoft.com/office/drawing/2014/main" id="{F4238698-0428-4BC7-8521-BC8DA24286B5}"/>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176375310"/>
      </p:ext>
    </p:extLst>
  </p:cSld>
  <p:clrMapOvr>
    <a:masterClrMapping/>
  </p:clrMapOvr>
  <p:extLst>
    <p:ext uri="{DCECCB84-F9BA-43D5-87BE-67443E8EF086}">
      <p15:sldGuideLst xmlns:p15="http://schemas.microsoft.com/office/powerpoint/2012/main">
        <p15:guide id="1" pos="2460" userDrawn="1">
          <p15:clr>
            <a:srgbClr val="FBAE40"/>
          </p15:clr>
        </p15:guide>
        <p15:guide id="2" pos="26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 grid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6272761" y="933450"/>
            <a:ext cx="5643014" cy="521633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3599" y="1652120"/>
            <a:ext cx="5643013" cy="3904129"/>
          </a:xfrm>
        </p:spPr>
        <p:txBody>
          <a:bodyPr anchor="t" anchorCtr="0"/>
          <a:lstStyle>
            <a:lvl1pPr marL="0" indent="0">
              <a:lnSpc>
                <a:spcPct val="95000"/>
              </a:lnSpc>
              <a:spcBef>
                <a:spcPts val="0"/>
              </a:spcBef>
              <a:spcAft>
                <a:spcPts val="0"/>
              </a:spcAft>
              <a:buNone/>
              <a:defRPr sz="3200" b="0"/>
            </a:lvl1pPr>
            <a:lvl2pPr marL="0" indent="0">
              <a:lnSpc>
                <a:spcPct val="95000"/>
              </a:lnSpc>
              <a:spcBef>
                <a:spcPts val="0"/>
              </a:spcBef>
              <a:spcAft>
                <a:spcPts val="0"/>
              </a:spcAft>
              <a:buNone/>
              <a:defRPr sz="2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12" name="Text Placeholder 2">
            <a:extLst>
              <a:ext uri="{FF2B5EF4-FFF2-40B4-BE49-F238E27FC236}">
                <a16:creationId xmlns:a16="http://schemas.microsoft.com/office/drawing/2014/main" id="{D6717DB4-484B-445E-A3D1-C926E58D763C}"/>
              </a:ext>
            </a:extLst>
          </p:cNvPr>
          <p:cNvSpPr>
            <a:spLocks noGrp="1"/>
          </p:cNvSpPr>
          <p:nvPr>
            <p:ph type="body" idx="26"/>
          </p:nvPr>
        </p:nvSpPr>
        <p:spPr>
          <a:xfrm>
            <a:off x="273599" y="1015201"/>
            <a:ext cx="5643013"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5">
            <a:extLst>
              <a:ext uri="{FF2B5EF4-FFF2-40B4-BE49-F238E27FC236}">
                <a16:creationId xmlns:a16="http://schemas.microsoft.com/office/drawing/2014/main" id="{D7ABECF8-3EF6-47E9-99F9-B6433B5CA656}"/>
              </a:ext>
            </a:extLst>
          </p:cNvPr>
          <p:cNvSpPr>
            <a:spLocks noGrp="1"/>
          </p:cNvSpPr>
          <p:nvPr>
            <p:ph type="body" sz="quarter" idx="25" hasCustomPrompt="1"/>
          </p:nvPr>
        </p:nvSpPr>
        <p:spPr>
          <a:xfrm>
            <a:off x="273600" y="5971240"/>
            <a:ext cx="5698969"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9" name="Subtitle 2">
            <a:extLst>
              <a:ext uri="{FF2B5EF4-FFF2-40B4-BE49-F238E27FC236}">
                <a16:creationId xmlns:a16="http://schemas.microsoft.com/office/drawing/2014/main" id="{B9ED5812-F345-489A-AE89-51D66BD0ABAC}"/>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64331925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dark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6096000" y="1"/>
            <a:ext cx="6096000" cy="6158752"/>
          </a:xfrm>
          <a:prstGeom prst="rect">
            <a:avLst/>
          </a:prstGeom>
          <a:solidFill>
            <a:srgbClr val="565A5D"/>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3600" y="1418400"/>
            <a:ext cx="5369439" cy="4137850"/>
          </a:xfrm>
        </p:spPr>
        <p:txBody>
          <a:bodyPr anchor="t" anchorCtr="0"/>
          <a:lstStyle>
            <a:lvl1pPr marL="0" indent="0">
              <a:lnSpc>
                <a:spcPct val="95000"/>
              </a:lnSpc>
              <a:spcBef>
                <a:spcPts val="0"/>
              </a:spcBef>
              <a:spcAft>
                <a:spcPts val="0"/>
              </a:spcAft>
              <a:buNone/>
              <a:defRPr sz="3200" b="0"/>
            </a:lvl1pPr>
            <a:lvl2pPr marL="0" indent="0">
              <a:lnSpc>
                <a:spcPct val="95000"/>
              </a:lnSpc>
              <a:spcBef>
                <a:spcPts val="0"/>
              </a:spcBef>
              <a:spcAft>
                <a:spcPts val="0"/>
              </a:spcAft>
              <a:buNone/>
              <a:defRPr sz="2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9C3BA653-5349-49B8-AA48-E38B8EE3EC83}"/>
              </a:ext>
            </a:extLst>
          </p:cNvPr>
          <p:cNvSpPr>
            <a:spLocks noGrp="1"/>
          </p:cNvSpPr>
          <p:nvPr>
            <p:ph type="body" idx="26"/>
          </p:nvPr>
        </p:nvSpPr>
        <p:spPr>
          <a:xfrm>
            <a:off x="273600" y="1015201"/>
            <a:ext cx="5369439"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5">
            <a:extLst>
              <a:ext uri="{FF2B5EF4-FFF2-40B4-BE49-F238E27FC236}">
                <a16:creationId xmlns:a16="http://schemas.microsoft.com/office/drawing/2014/main" id="{C5168BEF-D4C8-4069-ADBC-BDFB0D6968E9}"/>
              </a:ext>
            </a:extLst>
          </p:cNvPr>
          <p:cNvSpPr>
            <a:spLocks noGrp="1"/>
          </p:cNvSpPr>
          <p:nvPr>
            <p:ph type="body" sz="quarter" idx="25" hasCustomPrompt="1"/>
          </p:nvPr>
        </p:nvSpPr>
        <p:spPr>
          <a:xfrm>
            <a:off x="273600" y="5971240"/>
            <a:ext cx="5369439"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3" name="Title 2">
            <a:extLst>
              <a:ext uri="{FF2B5EF4-FFF2-40B4-BE49-F238E27FC236}">
                <a16:creationId xmlns:a16="http://schemas.microsoft.com/office/drawing/2014/main" id="{BB9FC851-2E0F-4570-9162-4AFE2847DC2C}"/>
              </a:ext>
            </a:extLst>
          </p:cNvPr>
          <p:cNvSpPr>
            <a:spLocks noGrp="1"/>
          </p:cNvSpPr>
          <p:nvPr>
            <p:ph type="title"/>
          </p:nvPr>
        </p:nvSpPr>
        <p:spPr>
          <a:xfrm>
            <a:off x="273600" y="274637"/>
            <a:ext cx="5369439" cy="547263"/>
          </a:xfrm>
        </p:spPr>
        <p:txBody>
          <a:bodyPr/>
          <a:lstStyle/>
          <a:p>
            <a:r>
              <a:rPr lang="en-US" dirty="0"/>
              <a:t>Click to edit Master title style</a:t>
            </a:r>
          </a:p>
        </p:txBody>
      </p:sp>
      <p:sp>
        <p:nvSpPr>
          <p:cNvPr id="10" name="Subtitle 2">
            <a:extLst>
              <a:ext uri="{FF2B5EF4-FFF2-40B4-BE49-F238E27FC236}">
                <a16:creationId xmlns:a16="http://schemas.microsoft.com/office/drawing/2014/main" id="{0B9DFD5A-8BBF-44CB-9CE7-C3C02A6655BC}"/>
              </a:ext>
            </a:extLst>
          </p:cNvPr>
          <p:cNvSpPr>
            <a:spLocks noGrp="1"/>
          </p:cNvSpPr>
          <p:nvPr>
            <p:ph type="subTitle" idx="21" hasCustomPrompt="1"/>
          </p:nvPr>
        </p:nvSpPr>
        <p:spPr>
          <a:xfrm>
            <a:off x="274638" y="108560"/>
            <a:ext cx="5400000"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713764696"/>
      </p:ext>
    </p:extLst>
  </p:cSld>
  <p:clrMapOvr>
    <a:masterClrMapping/>
  </p:clrMapOvr>
  <p:extLst>
    <p:ext uri="{DCECCB84-F9BA-43D5-87BE-67443E8EF086}">
      <p15:sldGuideLst xmlns:p15="http://schemas.microsoft.com/office/powerpoint/2012/main">
        <p15:guide id="1" pos="3840" userDrawn="1">
          <p15:clr>
            <a:srgbClr val="FBAE40"/>
          </p15:clr>
        </p15:guide>
        <p15:guide id="2" pos="3727" userDrawn="1">
          <p15:clr>
            <a:srgbClr val="FBAE40"/>
          </p15:clr>
        </p15:guide>
        <p15:guide id="3" pos="3953"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dark botto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8CB4A4-F992-40E4-89C8-B76EFB3C5E3B}"/>
              </a:ext>
            </a:extLst>
          </p:cNvPr>
          <p:cNvSpPr/>
          <p:nvPr userDrawn="1"/>
        </p:nvSpPr>
        <p:spPr>
          <a:xfrm>
            <a:off x="-3001" y="3441748"/>
            <a:ext cx="12192000" cy="3428999"/>
          </a:xfrm>
          <a:prstGeom prst="rect">
            <a:avLst/>
          </a:prstGeom>
          <a:solidFill>
            <a:srgbClr val="565A5D"/>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dirty="0"/>
              <a:t>Click to edit Master title style</a:t>
            </a:r>
          </a:p>
        </p:txBody>
      </p:sp>
      <p:sp>
        <p:nvSpPr>
          <p:cNvPr id="16" name="Text Placeholder 2">
            <a:extLst>
              <a:ext uri="{FF2B5EF4-FFF2-40B4-BE49-F238E27FC236}">
                <a16:creationId xmlns:a16="http://schemas.microsoft.com/office/drawing/2014/main" id="{879346F1-4D3A-4850-8323-F486C51505E0}"/>
              </a:ext>
            </a:extLst>
          </p:cNvPr>
          <p:cNvSpPr>
            <a:spLocks noGrp="1"/>
          </p:cNvSpPr>
          <p:nvPr>
            <p:ph type="body" idx="1"/>
          </p:nvPr>
        </p:nvSpPr>
        <p:spPr>
          <a:xfrm>
            <a:off x="273600" y="1339851"/>
            <a:ext cx="3578225" cy="1620711"/>
          </a:xfrm>
        </p:spPr>
        <p:txBody>
          <a:bodyPr anchor="t" anchorCtr="0"/>
          <a:lstStyle>
            <a:lvl1pPr marL="0" indent="0">
              <a:lnSpc>
                <a:spcPct val="95000"/>
              </a:lnSpc>
              <a:spcBef>
                <a:spcPts val="0"/>
              </a:spcBef>
              <a:spcAft>
                <a:spcPts val="0"/>
              </a:spcAft>
              <a:buNone/>
              <a:defRPr sz="1400" b="0"/>
            </a:lvl1pPr>
            <a:lvl2pPr marL="0" indent="0">
              <a:lnSpc>
                <a:spcPct val="95000"/>
              </a:lnSpc>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22" name="Text Placeholder 2">
            <a:extLst>
              <a:ext uri="{FF2B5EF4-FFF2-40B4-BE49-F238E27FC236}">
                <a16:creationId xmlns:a16="http://schemas.microsoft.com/office/drawing/2014/main" id="{F427CBA4-C2DE-44F1-B20E-4B80A745767A}"/>
              </a:ext>
            </a:extLst>
          </p:cNvPr>
          <p:cNvSpPr>
            <a:spLocks noGrp="1"/>
          </p:cNvSpPr>
          <p:nvPr>
            <p:ph type="body" idx="16"/>
          </p:nvPr>
        </p:nvSpPr>
        <p:spPr>
          <a:xfrm>
            <a:off x="273600" y="3716006"/>
            <a:ext cx="3578225" cy="1737632"/>
          </a:xfrm>
        </p:spPr>
        <p:txBody>
          <a:bodyPr anchor="t" anchorCtr="0"/>
          <a:lstStyle>
            <a:lvl1pPr marL="0" indent="0">
              <a:lnSpc>
                <a:spcPct val="95000"/>
              </a:lnSpc>
              <a:spcBef>
                <a:spcPts val="0"/>
              </a:spcBef>
              <a:spcAft>
                <a:spcPts val="0"/>
              </a:spcAft>
              <a:buNone/>
              <a:defRPr sz="1400" b="0">
                <a:solidFill>
                  <a:schemeClr val="bg1"/>
                </a:solidFill>
              </a:defRPr>
            </a:lvl1pPr>
            <a:lvl2pPr marL="0" indent="0">
              <a:lnSpc>
                <a:spcPct val="95000"/>
              </a:lnSpc>
              <a:spcBef>
                <a:spcPts val="0"/>
              </a:spcBef>
              <a:spcAft>
                <a:spcPts val="0"/>
              </a:spcAft>
              <a:buNone/>
              <a:defRPr sz="1400" b="0">
                <a:solidFill>
                  <a:schemeClr val="bg1"/>
                </a:solidFill>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20" name="Text Placeholder 2">
            <a:extLst>
              <a:ext uri="{FF2B5EF4-FFF2-40B4-BE49-F238E27FC236}">
                <a16:creationId xmlns:a16="http://schemas.microsoft.com/office/drawing/2014/main" id="{AB3D2769-6AE6-48C6-BB92-2EB2DB665B22}"/>
              </a:ext>
            </a:extLst>
          </p:cNvPr>
          <p:cNvSpPr>
            <a:spLocks noGrp="1"/>
          </p:cNvSpPr>
          <p:nvPr>
            <p:ph type="body" idx="26"/>
          </p:nvPr>
        </p:nvSpPr>
        <p:spPr>
          <a:xfrm>
            <a:off x="273600" y="1015202"/>
            <a:ext cx="11217600" cy="309184"/>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A20E30DF-0A7B-4278-96BE-3701009A506F}"/>
              </a:ext>
            </a:extLst>
          </p:cNvPr>
          <p:cNvCxnSpPr>
            <a:cxnSpLocks/>
          </p:cNvCxnSpPr>
          <p:nvPr userDrawn="1"/>
        </p:nvCxnSpPr>
        <p:spPr>
          <a:xfrm>
            <a:off x="487680" y="923132"/>
            <a:ext cx="1121664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6" name="Text Placeholder 5">
            <a:extLst>
              <a:ext uri="{FF2B5EF4-FFF2-40B4-BE49-F238E27FC236}">
                <a16:creationId xmlns:a16="http://schemas.microsoft.com/office/drawing/2014/main" id="{01504441-D60B-4E2A-99A1-E65126815541}"/>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solidFill>
                  <a:schemeClr val="bg1"/>
                </a:solidFill>
              </a:defRPr>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1" name="Slide Number">
            <a:extLst>
              <a:ext uri="{FF2B5EF4-FFF2-40B4-BE49-F238E27FC236}">
                <a16:creationId xmlns:a16="http://schemas.microsoft.com/office/drawing/2014/main" id="{CAEE436E-23FD-40BE-9BBF-DF5361336267}"/>
              </a:ext>
            </a:extLst>
          </p:cNvPr>
          <p:cNvSpPr txBox="1">
            <a:spLocks/>
          </p:cNvSpPr>
          <p:nvPr userDrawn="1"/>
        </p:nvSpPr>
        <p:spPr>
          <a:xfrm>
            <a:off x="274638" y="6495603"/>
            <a:ext cx="346751" cy="196492"/>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bg1"/>
                </a:solidFill>
                <a:latin typeface="+mn-lt"/>
              </a:rPr>
              <a:pPr algn="l"/>
              <a:t>‹#›</a:t>
            </a:fld>
            <a:endParaRPr lang="en-US" sz="800" b="1" cap="none" baseline="0" noProof="0" dirty="0">
              <a:solidFill>
                <a:schemeClr val="bg1"/>
              </a:solidFill>
              <a:latin typeface="+mn-lt"/>
            </a:endParaRPr>
          </a:p>
        </p:txBody>
      </p:sp>
      <p:cxnSp>
        <p:nvCxnSpPr>
          <p:cNvPr id="24" name="Straight Connector 23">
            <a:extLst>
              <a:ext uri="{FF2B5EF4-FFF2-40B4-BE49-F238E27FC236}">
                <a16:creationId xmlns:a16="http://schemas.microsoft.com/office/drawing/2014/main" id="{E1D91A3A-34B0-4C44-A543-9C07DA14B11C}"/>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25" name="Graphic 24">
            <a:extLst>
              <a:ext uri="{FF2B5EF4-FFF2-40B4-BE49-F238E27FC236}">
                <a16:creationId xmlns:a16="http://schemas.microsoft.com/office/drawing/2014/main" id="{D5C6B1BC-222B-4975-94FA-666AB47B5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4" name="Subtitle 2">
            <a:extLst>
              <a:ext uri="{FF2B5EF4-FFF2-40B4-BE49-F238E27FC236}">
                <a16:creationId xmlns:a16="http://schemas.microsoft.com/office/drawing/2014/main" id="{B3DC30A5-1D63-4A2D-8051-CECDD7909ED6}"/>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17" name="TextBox 16">
            <a:extLst>
              <a:ext uri="{FF2B5EF4-FFF2-40B4-BE49-F238E27FC236}">
                <a16:creationId xmlns:a16="http://schemas.microsoft.com/office/drawing/2014/main" id="{3A747868-B005-6C4A-912C-0650AF788B84}"/>
              </a:ext>
            </a:extLst>
          </p:cNvPr>
          <p:cNvSpPr txBox="1"/>
          <p:nvPr userDrawn="1"/>
        </p:nvSpPr>
        <p:spPr>
          <a:xfrm>
            <a:off x="754061" y="6452617"/>
            <a:ext cx="9693953"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n-lt"/>
                <a:ea typeface="+mn-ea"/>
                <a:cs typeface="+mn-cs"/>
              </a:rPr>
              <a:t>For Institutional / Wholesale / Professional Clients and Qualified Investors only—Not for retail use or distribution</a:t>
            </a:r>
          </a:p>
        </p:txBody>
      </p:sp>
    </p:spTree>
    <p:extLst>
      <p:ext uri="{BB962C8B-B14F-4D97-AF65-F5344CB8AC3E}">
        <p14:creationId xmlns:p14="http://schemas.microsoft.com/office/powerpoint/2010/main" val="3679484027"/>
      </p:ext>
    </p:extLst>
  </p:cSld>
  <p:clrMapOvr>
    <a:masterClrMapping/>
  </p:clrMapOvr>
  <p:extLst>
    <p:ext uri="{DCECCB84-F9BA-43D5-87BE-67443E8EF086}">
      <p15:sldGuideLst xmlns:p15="http://schemas.microsoft.com/office/powerpoint/2012/main">
        <p15:guide id="1" pos="2692" userDrawn="1">
          <p15:clr>
            <a:srgbClr val="FBAE40"/>
          </p15:clr>
        </p15:guide>
        <p15:guide id="2" pos="2464" userDrawn="1">
          <p15:clr>
            <a:srgbClr val="FBAE40"/>
          </p15:clr>
        </p15:guide>
        <p15:guide id="3" pos="5216" userDrawn="1">
          <p15:clr>
            <a:srgbClr val="FBAE40"/>
          </p15:clr>
        </p15:guide>
        <p15:guide id="4" pos="49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3600" y="1326776"/>
            <a:ext cx="11638800" cy="4229474"/>
          </a:xfrm>
        </p:spPr>
        <p:txBody>
          <a:bodyPr/>
          <a:lstStyle>
            <a:lvl1pPr>
              <a:lnSpc>
                <a:spcPct val="92000"/>
              </a:lnSpc>
              <a:spcBef>
                <a:spcPts val="0"/>
              </a:spcBef>
              <a:spcAft>
                <a:spcPts val="0"/>
              </a:spcAft>
              <a:defRPr sz="7200" b="0">
                <a:solidFill>
                  <a:schemeClr val="tx1"/>
                </a:solidFill>
              </a:defRPr>
            </a:lvl1pPr>
            <a:lvl2pPr marL="0" indent="0">
              <a:lnSpc>
                <a:spcPct val="92000"/>
              </a:lnSpc>
              <a:spcBef>
                <a:spcPts val="2700"/>
              </a:spcBef>
              <a:buNone/>
              <a:defRPr sz="1400" b="0">
                <a:solidFill>
                  <a:schemeClr val="tx1"/>
                </a:solidFill>
              </a:defRPr>
            </a:lvl2pPr>
            <a:lvl3pPr marL="0" indent="0">
              <a:lnSpc>
                <a:spcPct val="92000"/>
              </a:lnSpc>
              <a:buNone/>
              <a:defRPr sz="1200" b="0">
                <a:solidFill>
                  <a:schemeClr val="tx1"/>
                </a:solidFill>
              </a:defRPr>
            </a:lvl3pPr>
            <a:lvl4pPr marL="0" indent="0">
              <a:lnSpc>
                <a:spcPct val="92000"/>
              </a:lnSpc>
              <a:buNone/>
              <a:defRPr sz="1200" b="0">
                <a:solidFill>
                  <a:schemeClr val="tx1"/>
                </a:solidFill>
              </a:defRPr>
            </a:lvl4pPr>
            <a:lvl5pPr marL="0" indent="0">
              <a:lnSpc>
                <a:spcPct val="92000"/>
              </a:lnSpc>
              <a:buNone/>
              <a:defRPr sz="1200" b="0">
                <a:solidFill>
                  <a:schemeClr val="tx1"/>
                </a:solidFill>
              </a:defRPr>
            </a:lvl5pPr>
          </a:lstStyle>
          <a:p>
            <a:pPr lvl="0"/>
            <a:r>
              <a:rPr lang="en-US" dirty="0"/>
              <a:t>Click to edit Master text styles</a:t>
            </a:r>
          </a:p>
          <a:p>
            <a:pPr lvl="1"/>
            <a:r>
              <a:rPr lang="en-US" dirty="0"/>
              <a:t>Second level</a:t>
            </a:r>
          </a:p>
        </p:txBody>
      </p:sp>
      <p:sp>
        <p:nvSpPr>
          <p:cNvPr id="3" name="Title 2">
            <a:extLst>
              <a:ext uri="{FF2B5EF4-FFF2-40B4-BE49-F238E27FC236}">
                <a16:creationId xmlns:a16="http://schemas.microsoft.com/office/drawing/2014/main" id="{CEEC030F-CBBA-4534-8509-95639EF3C443}"/>
              </a:ext>
            </a:extLst>
          </p:cNvPr>
          <p:cNvSpPr>
            <a:spLocks noGrp="1"/>
          </p:cNvSpPr>
          <p:nvPr>
            <p:ph type="title"/>
          </p:nvPr>
        </p:nvSpPr>
        <p:spPr/>
        <p:txBody>
          <a:bodyPr/>
          <a:lstStyle/>
          <a:p>
            <a:r>
              <a:rPr lang="en-US"/>
              <a:t>Click to edit Master title style</a:t>
            </a:r>
          </a:p>
        </p:txBody>
      </p:sp>
      <p:sp>
        <p:nvSpPr>
          <p:cNvPr id="5" name="Text Placeholder 5">
            <a:extLst>
              <a:ext uri="{FF2B5EF4-FFF2-40B4-BE49-F238E27FC236}">
                <a16:creationId xmlns:a16="http://schemas.microsoft.com/office/drawing/2014/main" id="{6BDAAFE1-EF55-4FC5-AC6E-682ED34CC0C9}"/>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7" name="Subtitle 2">
            <a:extLst>
              <a:ext uri="{FF2B5EF4-FFF2-40B4-BE49-F238E27FC236}">
                <a16:creationId xmlns:a16="http://schemas.microsoft.com/office/drawing/2014/main" id="{C4746CC3-2DCC-4AB5-B3B3-2D4864DDDE1B}"/>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4236355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9772-A667-4AD8-B292-8B7857E0638E}"/>
              </a:ext>
            </a:extLst>
          </p:cNvPr>
          <p:cNvSpPr>
            <a:spLocks noGrp="1"/>
          </p:cNvSpPr>
          <p:nvPr>
            <p:ph type="title"/>
          </p:nvPr>
        </p:nvSpPr>
        <p:spPr/>
        <p:txBody>
          <a:bodyPr/>
          <a:lstStyle/>
          <a:p>
            <a:r>
              <a:rPr lang="en-US"/>
              <a:t>Click to edit Master title style</a:t>
            </a:r>
          </a:p>
        </p:txBody>
      </p:sp>
      <p:sp>
        <p:nvSpPr>
          <p:cNvPr id="5" name="Text Placeholder 8">
            <a:extLst>
              <a:ext uri="{FF2B5EF4-FFF2-40B4-BE49-F238E27FC236}">
                <a16:creationId xmlns:a16="http://schemas.microsoft.com/office/drawing/2014/main" id="{662FF0DD-F6D6-4C16-8A3F-4ACC351230AA}"/>
              </a:ext>
            </a:extLst>
          </p:cNvPr>
          <p:cNvSpPr>
            <a:spLocks noGrp="1"/>
          </p:cNvSpPr>
          <p:nvPr>
            <p:ph type="body" sz="quarter" idx="13"/>
          </p:nvPr>
        </p:nvSpPr>
        <p:spPr>
          <a:xfrm>
            <a:off x="273599" y="1326776"/>
            <a:ext cx="11638800" cy="4229474"/>
          </a:xfrm>
        </p:spPr>
        <p:txBody>
          <a:bodyPr/>
          <a:lstStyle>
            <a:lvl1pPr>
              <a:lnSpc>
                <a:spcPct val="92000"/>
              </a:lnSpc>
              <a:spcBef>
                <a:spcPts val="0"/>
              </a:spcBef>
              <a:spcAft>
                <a:spcPts val="0"/>
              </a:spcAft>
              <a:defRPr sz="7200" b="0">
                <a:solidFill>
                  <a:schemeClr val="tx1"/>
                </a:solidFill>
              </a:defRPr>
            </a:lvl1pPr>
            <a:lvl2pPr marL="0" indent="0">
              <a:lnSpc>
                <a:spcPct val="92000"/>
              </a:lnSpc>
              <a:spcBef>
                <a:spcPts val="2700"/>
              </a:spcBef>
              <a:buNone/>
              <a:defRPr sz="1400" b="0">
                <a:solidFill>
                  <a:schemeClr val="tx1"/>
                </a:solidFill>
              </a:defRPr>
            </a:lvl2pPr>
            <a:lvl3pPr marL="0" indent="0">
              <a:lnSpc>
                <a:spcPct val="92000"/>
              </a:lnSpc>
              <a:buNone/>
              <a:defRPr sz="1200" b="0">
                <a:solidFill>
                  <a:schemeClr val="tx1"/>
                </a:solidFill>
              </a:defRPr>
            </a:lvl3pPr>
            <a:lvl4pPr marL="0" indent="0">
              <a:lnSpc>
                <a:spcPct val="92000"/>
              </a:lnSpc>
              <a:buNone/>
              <a:defRPr sz="1200" b="0">
                <a:solidFill>
                  <a:schemeClr val="tx1"/>
                </a:solidFill>
              </a:defRPr>
            </a:lvl4pPr>
            <a:lvl5pPr marL="0" indent="0">
              <a:lnSpc>
                <a:spcPct val="92000"/>
              </a:lnSpc>
              <a:buNone/>
              <a:defRPr sz="1200" b="0">
                <a:solidFill>
                  <a:schemeClr val="tx1"/>
                </a:solidFill>
              </a:defRPr>
            </a:lvl5pPr>
          </a:lstStyle>
          <a:p>
            <a:pPr lvl="0"/>
            <a:r>
              <a:rPr lang="en-US" dirty="0"/>
              <a:t>Click to edit Master text styles</a:t>
            </a:r>
          </a:p>
          <a:p>
            <a:pPr lvl="1"/>
            <a:r>
              <a:rPr lang="en-US" dirty="0"/>
              <a:t>Second level</a:t>
            </a:r>
          </a:p>
        </p:txBody>
      </p:sp>
      <p:sp>
        <p:nvSpPr>
          <p:cNvPr id="6" name="Text Placeholder 5">
            <a:extLst>
              <a:ext uri="{FF2B5EF4-FFF2-40B4-BE49-F238E27FC236}">
                <a16:creationId xmlns:a16="http://schemas.microsoft.com/office/drawing/2014/main" id="{4870ACA6-9149-4666-B27D-C9DA9B65887A}"/>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7" name="Slide Number">
            <a:extLst>
              <a:ext uri="{FF2B5EF4-FFF2-40B4-BE49-F238E27FC236}">
                <a16:creationId xmlns:a16="http://schemas.microsoft.com/office/drawing/2014/main" id="{495D9FE1-A47A-4D3E-8E45-132FD7E967DC}"/>
              </a:ext>
            </a:extLst>
          </p:cNvPr>
          <p:cNvSpPr txBox="1">
            <a:spLocks/>
          </p:cNvSpPr>
          <p:nvPr userDrawn="1"/>
        </p:nvSpPr>
        <p:spPr>
          <a:xfrm>
            <a:off x="274638" y="6457372"/>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cxnSp>
        <p:nvCxnSpPr>
          <p:cNvPr id="8" name="Straight Connector 7">
            <a:extLst>
              <a:ext uri="{FF2B5EF4-FFF2-40B4-BE49-F238E27FC236}">
                <a16:creationId xmlns:a16="http://schemas.microsoft.com/office/drawing/2014/main" id="{33871676-C716-4420-86C3-C1E4879E8F87}"/>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0" name="Straight Connector 9">
            <a:extLst>
              <a:ext uri="{FF2B5EF4-FFF2-40B4-BE49-F238E27FC236}">
                <a16:creationId xmlns:a16="http://schemas.microsoft.com/office/drawing/2014/main" id="{F84574F2-1F7C-4FB5-9912-944B4D3E9622}"/>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11" name="Graphic 10">
            <a:extLst>
              <a:ext uri="{FF2B5EF4-FFF2-40B4-BE49-F238E27FC236}">
                <a16:creationId xmlns:a16="http://schemas.microsoft.com/office/drawing/2014/main" id="{70D31108-EA4E-4E9D-8320-3AFD04709A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3" name="Subtitle 2">
            <a:extLst>
              <a:ext uri="{FF2B5EF4-FFF2-40B4-BE49-F238E27FC236}">
                <a16:creationId xmlns:a16="http://schemas.microsoft.com/office/drawing/2014/main" id="{222226BB-9F1A-46EF-B9AA-0339AAF075FF}"/>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12" name="TextBox 11">
            <a:extLst>
              <a:ext uri="{FF2B5EF4-FFF2-40B4-BE49-F238E27FC236}">
                <a16:creationId xmlns:a16="http://schemas.microsoft.com/office/drawing/2014/main" id="{75E6C589-D846-3341-954B-E72F3FDC6924}"/>
              </a:ext>
            </a:extLst>
          </p:cNvPr>
          <p:cNvSpPr txBox="1"/>
          <p:nvPr userDrawn="1"/>
        </p:nvSpPr>
        <p:spPr>
          <a:xfrm>
            <a:off x="754061" y="6455864"/>
            <a:ext cx="8887537"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spTree>
    <p:extLst>
      <p:ext uri="{BB962C8B-B14F-4D97-AF65-F5344CB8AC3E}">
        <p14:creationId xmlns:p14="http://schemas.microsoft.com/office/powerpoint/2010/main" val="349582200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6A1FAAD-CA32-4E40-8026-D9F008B6A720}"/>
              </a:ext>
            </a:extLst>
          </p:cNvPr>
          <p:cNvSpPr>
            <a:spLocks noGrp="1"/>
          </p:cNvSpPr>
          <p:nvPr>
            <p:ph type="pic" sz="quarter" idx="14"/>
          </p:nvPr>
        </p:nvSpPr>
        <p:spPr>
          <a:xfrm>
            <a:off x="6096000" y="2"/>
            <a:ext cx="6096000" cy="6153148"/>
          </a:xfrm>
        </p:spPr>
        <p:txBody>
          <a:bodyPr/>
          <a:lstStyle/>
          <a:p>
            <a:endParaRPr lang="en-US" dirty="0"/>
          </a:p>
        </p:txBody>
      </p:sp>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3600" y="1353600"/>
            <a:ext cx="5399616" cy="4202650"/>
          </a:xfrm>
        </p:spPr>
        <p:txBody>
          <a:bodyPr/>
          <a:lstStyle>
            <a:lvl1pPr>
              <a:lnSpc>
                <a:spcPct val="100000"/>
              </a:lnSpc>
              <a:spcBef>
                <a:spcPts val="0"/>
              </a:spcBef>
              <a:spcAft>
                <a:spcPts val="0"/>
              </a:spcAft>
              <a:defRPr sz="4000" b="0">
                <a:solidFill>
                  <a:schemeClr val="tx1"/>
                </a:solidFill>
              </a:defRPr>
            </a:lvl1pPr>
            <a:lvl2pPr marL="0" indent="0">
              <a:lnSpc>
                <a:spcPct val="92000"/>
              </a:lnSpc>
              <a:spcBef>
                <a:spcPts val="1800"/>
              </a:spcBef>
              <a:buNone/>
              <a:defRPr sz="1400" b="0">
                <a:solidFill>
                  <a:schemeClr val="tx1"/>
                </a:solidFill>
              </a:defRPr>
            </a:lvl2pPr>
            <a:lvl3pPr marL="0" indent="0">
              <a:lnSpc>
                <a:spcPct val="92000"/>
              </a:lnSpc>
              <a:buNone/>
              <a:defRPr sz="1200" b="0">
                <a:solidFill>
                  <a:schemeClr val="tx1"/>
                </a:solidFill>
              </a:defRPr>
            </a:lvl3pPr>
            <a:lvl4pPr marL="0" indent="0">
              <a:lnSpc>
                <a:spcPct val="92000"/>
              </a:lnSpc>
              <a:buNone/>
              <a:defRPr sz="1200" b="0">
                <a:solidFill>
                  <a:schemeClr val="tx1"/>
                </a:solidFill>
              </a:defRPr>
            </a:lvl4pPr>
            <a:lvl5pPr marL="0" indent="0">
              <a:lnSpc>
                <a:spcPct val="92000"/>
              </a:lnSpc>
              <a:buNone/>
              <a:defRPr sz="1200" b="0">
                <a:solidFill>
                  <a:schemeClr val="tx1"/>
                </a:solidFill>
              </a:defRPr>
            </a:lvl5pPr>
          </a:lstStyle>
          <a:p>
            <a:pPr lvl="0"/>
            <a:r>
              <a:rPr lang="en-US" dirty="0"/>
              <a:t>Click to edit Master text styles</a:t>
            </a:r>
          </a:p>
          <a:p>
            <a:pPr lvl="1"/>
            <a:r>
              <a:rPr lang="en-US" dirty="0"/>
              <a:t>Second level</a:t>
            </a:r>
          </a:p>
        </p:txBody>
      </p:sp>
      <p:sp>
        <p:nvSpPr>
          <p:cNvPr id="5" name="Text Placeholder 5">
            <a:extLst>
              <a:ext uri="{FF2B5EF4-FFF2-40B4-BE49-F238E27FC236}">
                <a16:creationId xmlns:a16="http://schemas.microsoft.com/office/drawing/2014/main" id="{E05928F8-BFD6-481F-AE8B-7A9883B0F8F2}"/>
              </a:ext>
            </a:extLst>
          </p:cNvPr>
          <p:cNvSpPr>
            <a:spLocks noGrp="1"/>
          </p:cNvSpPr>
          <p:nvPr>
            <p:ph type="body" sz="quarter" idx="25" hasCustomPrompt="1"/>
          </p:nvPr>
        </p:nvSpPr>
        <p:spPr>
          <a:xfrm>
            <a:off x="273600" y="5971240"/>
            <a:ext cx="5399616"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8" name="Subtitle 2">
            <a:extLst>
              <a:ext uri="{FF2B5EF4-FFF2-40B4-BE49-F238E27FC236}">
                <a16:creationId xmlns:a16="http://schemas.microsoft.com/office/drawing/2014/main" id="{775CE4D7-4602-49F4-86F7-8562075961B1}"/>
              </a:ext>
            </a:extLst>
          </p:cNvPr>
          <p:cNvSpPr>
            <a:spLocks noGrp="1"/>
          </p:cNvSpPr>
          <p:nvPr>
            <p:ph type="subTitle" idx="21" hasCustomPrompt="1"/>
          </p:nvPr>
        </p:nvSpPr>
        <p:spPr>
          <a:xfrm>
            <a:off x="274638" y="108560"/>
            <a:ext cx="5400000"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171227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Image dark">
    <p:bg>
      <p:bgRef idx="1001">
        <a:schemeClr val="bg2"/>
      </p:bgRef>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6A1FAAD-CA32-4E40-8026-D9F008B6A720}"/>
              </a:ext>
            </a:extLst>
          </p:cNvPr>
          <p:cNvSpPr>
            <a:spLocks noGrp="1"/>
          </p:cNvSpPr>
          <p:nvPr>
            <p:ph type="pic" sz="quarter" idx="14"/>
          </p:nvPr>
        </p:nvSpPr>
        <p:spPr>
          <a:xfrm>
            <a:off x="6096000" y="1"/>
            <a:ext cx="6096000" cy="6153149"/>
          </a:xfrm>
        </p:spPr>
        <p:txBody>
          <a:bodyPr/>
          <a:lstStyle/>
          <a:p>
            <a:endParaRPr lang="en-US" dirty="0"/>
          </a:p>
        </p:txBody>
      </p:sp>
      <p:sp>
        <p:nvSpPr>
          <p:cNvPr id="9" name="Text Placeholder 8">
            <a:extLst>
              <a:ext uri="{FF2B5EF4-FFF2-40B4-BE49-F238E27FC236}">
                <a16:creationId xmlns:a16="http://schemas.microsoft.com/office/drawing/2014/main" id="{1C6DD48D-E095-4B7F-9F76-4B624C4BEB21}"/>
              </a:ext>
            </a:extLst>
          </p:cNvPr>
          <p:cNvSpPr>
            <a:spLocks noGrp="1"/>
          </p:cNvSpPr>
          <p:nvPr>
            <p:ph type="body" sz="quarter" idx="13"/>
          </p:nvPr>
        </p:nvSpPr>
        <p:spPr>
          <a:xfrm>
            <a:off x="273600" y="1352551"/>
            <a:ext cx="5207303" cy="4203701"/>
          </a:xfrm>
        </p:spPr>
        <p:txBody>
          <a:bodyPr/>
          <a:lstStyle>
            <a:lvl1pPr>
              <a:lnSpc>
                <a:spcPct val="100000"/>
              </a:lnSpc>
              <a:spcBef>
                <a:spcPts val="0"/>
              </a:spcBef>
              <a:spcAft>
                <a:spcPts val="0"/>
              </a:spcAft>
              <a:defRPr sz="4000" b="0">
                <a:solidFill>
                  <a:schemeClr val="tx1"/>
                </a:solidFill>
              </a:defRPr>
            </a:lvl1pPr>
            <a:lvl2pPr marL="0" indent="0">
              <a:lnSpc>
                <a:spcPct val="92000"/>
              </a:lnSpc>
              <a:spcBef>
                <a:spcPts val="1800"/>
              </a:spcBef>
              <a:buNone/>
              <a:defRPr sz="1400" b="0">
                <a:solidFill>
                  <a:schemeClr val="tx1"/>
                </a:solidFill>
              </a:defRPr>
            </a:lvl2pPr>
            <a:lvl3pPr marL="0" indent="0">
              <a:lnSpc>
                <a:spcPct val="92000"/>
              </a:lnSpc>
              <a:buNone/>
              <a:defRPr sz="1200" b="0">
                <a:solidFill>
                  <a:schemeClr val="tx1"/>
                </a:solidFill>
              </a:defRPr>
            </a:lvl3pPr>
            <a:lvl4pPr marL="0" indent="0">
              <a:lnSpc>
                <a:spcPct val="92000"/>
              </a:lnSpc>
              <a:buNone/>
              <a:defRPr sz="1200" b="0">
                <a:solidFill>
                  <a:schemeClr val="tx1"/>
                </a:solidFill>
              </a:defRPr>
            </a:lvl4pPr>
            <a:lvl5pPr marL="0" indent="0">
              <a:lnSpc>
                <a:spcPct val="92000"/>
              </a:lnSpc>
              <a:buNone/>
              <a:defRPr sz="1200" b="0">
                <a:solidFill>
                  <a:schemeClr val="tx1"/>
                </a:solidFill>
              </a:defRPr>
            </a:lvl5pPr>
          </a:lstStyle>
          <a:p>
            <a:pPr lvl="0"/>
            <a:r>
              <a:rPr lang="en-US" dirty="0"/>
              <a:t>Click to edit Master text styles</a:t>
            </a:r>
          </a:p>
          <a:p>
            <a:pPr lvl="1"/>
            <a:r>
              <a:rPr lang="en-US" dirty="0"/>
              <a:t>Second level</a:t>
            </a:r>
          </a:p>
        </p:txBody>
      </p:sp>
      <p:sp>
        <p:nvSpPr>
          <p:cNvPr id="5" name="Text Placeholder 5">
            <a:extLst>
              <a:ext uri="{FF2B5EF4-FFF2-40B4-BE49-F238E27FC236}">
                <a16:creationId xmlns:a16="http://schemas.microsoft.com/office/drawing/2014/main" id="{BF81648D-AB13-45C0-96AE-94682DAFCD69}"/>
              </a:ext>
            </a:extLst>
          </p:cNvPr>
          <p:cNvSpPr>
            <a:spLocks noGrp="1"/>
          </p:cNvSpPr>
          <p:nvPr>
            <p:ph type="body" sz="quarter" idx="25" hasCustomPrompt="1"/>
          </p:nvPr>
        </p:nvSpPr>
        <p:spPr>
          <a:xfrm>
            <a:off x="273600" y="5971240"/>
            <a:ext cx="5207303"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cxnSp>
        <p:nvCxnSpPr>
          <p:cNvPr id="8" name="Straight Connector 7">
            <a:extLst>
              <a:ext uri="{FF2B5EF4-FFF2-40B4-BE49-F238E27FC236}">
                <a16:creationId xmlns:a16="http://schemas.microsoft.com/office/drawing/2014/main" id="{838C6B96-6C24-44E7-8AA6-5327B22FA399}"/>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1" name="Straight Connector 10">
            <a:extLst>
              <a:ext uri="{FF2B5EF4-FFF2-40B4-BE49-F238E27FC236}">
                <a16:creationId xmlns:a16="http://schemas.microsoft.com/office/drawing/2014/main" id="{35A2CFB2-C9E4-4BFD-869B-C187D5FA88AD}"/>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4" name="Subtitle 2">
            <a:extLst>
              <a:ext uri="{FF2B5EF4-FFF2-40B4-BE49-F238E27FC236}">
                <a16:creationId xmlns:a16="http://schemas.microsoft.com/office/drawing/2014/main" id="{E2792D2A-E8A1-457F-9DD5-D8C3FD31D056}"/>
              </a:ext>
            </a:extLst>
          </p:cNvPr>
          <p:cNvSpPr>
            <a:spLocks noGrp="1"/>
          </p:cNvSpPr>
          <p:nvPr>
            <p:ph type="subTitle" idx="21" hasCustomPrompt="1"/>
          </p:nvPr>
        </p:nvSpPr>
        <p:spPr>
          <a:xfrm>
            <a:off x="274638" y="108560"/>
            <a:ext cx="5400000"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6137779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Ma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2DC72F-469E-43CD-B589-26A50C1B6A0C}"/>
              </a:ext>
            </a:extLst>
          </p:cNvPr>
          <p:cNvSpPr/>
          <p:nvPr userDrawn="1"/>
        </p:nvSpPr>
        <p:spPr>
          <a:xfrm>
            <a:off x="6095999" y="929482"/>
            <a:ext cx="5819776" cy="5219859"/>
          </a:xfrm>
          <a:prstGeom prst="rect">
            <a:avLst/>
          </a:prstGeom>
          <a:solidFill>
            <a:srgbClr val="E2E4E5"/>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 name="Title 1">
            <a:extLst>
              <a:ext uri="{FF2B5EF4-FFF2-40B4-BE49-F238E27FC236}">
                <a16:creationId xmlns:a16="http://schemas.microsoft.com/office/drawing/2014/main" id="{7B12D414-4C3C-40AE-A946-7FEAFE5297B4}"/>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7682D3A1-CAA4-4E86-B0E8-F1BBB79B2C81}"/>
              </a:ext>
            </a:extLst>
          </p:cNvPr>
          <p:cNvSpPr>
            <a:spLocks noGrp="1"/>
          </p:cNvSpPr>
          <p:nvPr>
            <p:ph idx="26"/>
          </p:nvPr>
        </p:nvSpPr>
        <p:spPr>
          <a:xfrm>
            <a:off x="276615" y="1339851"/>
            <a:ext cx="5375039" cy="1317622"/>
          </a:xfrm>
        </p:spPr>
        <p:txBody>
          <a:bodyPr/>
          <a:lstStyle>
            <a:lvl1pPr>
              <a:spcAft>
                <a:spcPts val="400"/>
              </a:spcAft>
              <a:defRPr sz="1600" b="1"/>
            </a:lvl1pPr>
            <a:lvl2pPr marL="0" indent="0">
              <a:spcBef>
                <a:spcPts val="600"/>
              </a:spcBef>
              <a:buNone/>
              <a:defRPr sz="1600"/>
            </a:lvl2pPr>
            <a:lvl3pPr marL="176213" indent="-176213">
              <a:buFont typeface="Arial" panose="020B0604020202020204" pitchFamily="34" charset="0"/>
              <a:buChar char="●"/>
              <a:defRPr sz="1400"/>
            </a:lvl3pPr>
            <a:lvl4pPr marL="358775" indent="0">
              <a:buNone/>
              <a:defRPr/>
            </a:lvl4pPr>
          </a:lstStyle>
          <a:p>
            <a:pPr lvl="0"/>
            <a:r>
              <a:rPr lang="en-US" dirty="0"/>
              <a:t>Click to edit Master text styles</a:t>
            </a:r>
          </a:p>
          <a:p>
            <a:pPr lvl="1"/>
            <a:r>
              <a:rPr lang="en-US" dirty="0"/>
              <a:t>Second level</a:t>
            </a:r>
          </a:p>
          <a:p>
            <a:pPr lvl="2"/>
            <a:r>
              <a:rPr lang="en-US" dirty="0"/>
              <a:t>Third level</a:t>
            </a:r>
          </a:p>
        </p:txBody>
      </p:sp>
      <p:sp>
        <p:nvSpPr>
          <p:cNvPr id="14" name="Chart Placeholder 13">
            <a:extLst>
              <a:ext uri="{FF2B5EF4-FFF2-40B4-BE49-F238E27FC236}">
                <a16:creationId xmlns:a16="http://schemas.microsoft.com/office/drawing/2014/main" id="{ED243838-EFD1-441A-A13A-3D331ABF8A17}"/>
              </a:ext>
            </a:extLst>
          </p:cNvPr>
          <p:cNvSpPr>
            <a:spLocks noGrp="1"/>
          </p:cNvSpPr>
          <p:nvPr>
            <p:ph type="chart" sz="quarter" idx="27"/>
          </p:nvPr>
        </p:nvSpPr>
        <p:spPr>
          <a:xfrm>
            <a:off x="274638" y="2767385"/>
            <a:ext cx="5519739" cy="2778125"/>
          </a:xfrm>
        </p:spPr>
        <p:txBody>
          <a:bodyPr/>
          <a:lstStyle/>
          <a:p>
            <a:endParaRPr lang="en-US"/>
          </a:p>
        </p:txBody>
      </p:sp>
      <p:sp>
        <p:nvSpPr>
          <p:cNvPr id="7" name="Text Placeholder 5">
            <a:extLst>
              <a:ext uri="{FF2B5EF4-FFF2-40B4-BE49-F238E27FC236}">
                <a16:creationId xmlns:a16="http://schemas.microsoft.com/office/drawing/2014/main" id="{668EEB5D-AADE-4D3C-ABEE-369B5D95A655}"/>
              </a:ext>
            </a:extLst>
          </p:cNvPr>
          <p:cNvSpPr>
            <a:spLocks noGrp="1"/>
          </p:cNvSpPr>
          <p:nvPr>
            <p:ph type="body" sz="quarter" idx="25" hasCustomPrompt="1"/>
          </p:nvPr>
        </p:nvSpPr>
        <p:spPr>
          <a:xfrm>
            <a:off x="274638" y="5971240"/>
            <a:ext cx="5519738"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cxnSp>
        <p:nvCxnSpPr>
          <p:cNvPr id="8" name="Straight Connector 7">
            <a:extLst>
              <a:ext uri="{FF2B5EF4-FFF2-40B4-BE49-F238E27FC236}">
                <a16:creationId xmlns:a16="http://schemas.microsoft.com/office/drawing/2014/main" id="{CDD93270-618E-45CD-9B4E-BDFCB82792F9}"/>
              </a:ext>
            </a:extLst>
          </p:cNvPr>
          <p:cNvCxnSpPr>
            <a:cxnSpLocks/>
          </p:cNvCxnSpPr>
          <p:nvPr userDrawn="1"/>
        </p:nvCxnSpPr>
        <p:spPr>
          <a:xfrm>
            <a:off x="6095999" y="923132"/>
            <a:ext cx="5818583"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Subtitle 2">
            <a:extLst>
              <a:ext uri="{FF2B5EF4-FFF2-40B4-BE49-F238E27FC236}">
                <a16:creationId xmlns:a16="http://schemas.microsoft.com/office/drawing/2014/main" id="{18F1FF12-56AE-4C65-A077-AA0A8D657DCF}"/>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06380957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con 5">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276224" y="1337669"/>
            <a:ext cx="1966913" cy="1966913"/>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3267315" y="3109542"/>
            <a:ext cx="7265160"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3276600" y="1248246"/>
            <a:ext cx="8639174" cy="1721221"/>
          </a:xfrm>
        </p:spPr>
        <p:txBody>
          <a:bodyPr anchor="t" anchorCtr="0"/>
          <a:lstStyle>
            <a:lvl1pPr algn="l">
              <a:lnSpc>
                <a:spcPct val="90000"/>
              </a:lnSpc>
              <a:defRPr sz="40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3276600" y="5612159"/>
            <a:ext cx="8639175" cy="336153"/>
          </a:xfrm>
        </p:spPr>
        <p:txBody>
          <a:bodyPr anchor="t"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6225" y="6483275"/>
            <a:ext cx="9939338"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3417340" y="4662118"/>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6422798" y="4671183"/>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9428256" y="4662146"/>
            <a:ext cx="2520000" cy="719069"/>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cxnSp>
        <p:nvCxnSpPr>
          <p:cNvPr id="17" name="Straight Connector 16">
            <a:extLst>
              <a:ext uri="{FF2B5EF4-FFF2-40B4-BE49-F238E27FC236}">
                <a16:creationId xmlns:a16="http://schemas.microsoft.com/office/drawing/2014/main" id="{3F1E527E-4099-4466-AE18-EB8527F979CD}"/>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9" name="Straight Connector 18">
            <a:extLst>
              <a:ext uri="{FF2B5EF4-FFF2-40B4-BE49-F238E27FC236}">
                <a16:creationId xmlns:a16="http://schemas.microsoft.com/office/drawing/2014/main" id="{434035A7-A288-42F3-84F7-0FC6BEF35727}"/>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23" name="Graphic 22">
            <a:extLst>
              <a:ext uri="{FF2B5EF4-FFF2-40B4-BE49-F238E27FC236}">
                <a16:creationId xmlns:a16="http://schemas.microsoft.com/office/drawing/2014/main" id="{CDAA78A2-5D87-4C9C-AFAC-25362A24CD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52" name="Group 51" hidden="1">
            <a:extLst>
              <a:ext uri="{FF2B5EF4-FFF2-40B4-BE49-F238E27FC236}">
                <a16:creationId xmlns:a16="http://schemas.microsoft.com/office/drawing/2014/main" id="{41171BC1-D10D-4E01-951A-6F5FF4459DDE}"/>
              </a:ext>
            </a:extLst>
          </p:cNvPr>
          <p:cNvGrpSpPr/>
          <p:nvPr userDrawn="1"/>
        </p:nvGrpSpPr>
        <p:grpSpPr>
          <a:xfrm>
            <a:off x="0" y="-118110"/>
            <a:ext cx="12192000" cy="75780"/>
            <a:chOff x="0" y="-118110"/>
            <a:chExt cx="12192000" cy="75780"/>
          </a:xfrm>
        </p:grpSpPr>
        <p:sp>
          <p:nvSpPr>
            <p:cNvPr id="53" name="Rectangle 52">
              <a:extLst>
                <a:ext uri="{FF2B5EF4-FFF2-40B4-BE49-F238E27FC236}">
                  <a16:creationId xmlns:a16="http://schemas.microsoft.com/office/drawing/2014/main" id="{F4C76243-9FD5-4E66-9724-481AC0FBC08C}"/>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4DC2E569-7C87-49F0-89A9-F34DBCCC98DA}"/>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29104B1F-472D-42C3-BA3C-0B21FE215AEA}"/>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7EBC511D-6A92-4366-920C-DCE1D4082D52}"/>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4FFC7500-E72D-4249-B46C-B334D0E0D6EB}"/>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1873F44B-9733-4200-9F84-AFC2CFDEC94C}"/>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AB0E0A91-1CD7-4A2E-A7C3-F42B386F8376}"/>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5AA0B50A-FDAF-4C61-AF4B-46689DED0AFB}"/>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8B71FE77-C85C-45EC-AEBC-2B5092ACB1DA}"/>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2" name="Rectangle 61">
              <a:extLst>
                <a:ext uri="{FF2B5EF4-FFF2-40B4-BE49-F238E27FC236}">
                  <a16:creationId xmlns:a16="http://schemas.microsoft.com/office/drawing/2014/main" id="{1ECD6A09-8322-4710-9108-D42F570D9DE7}"/>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3" name="Rectangle 62">
              <a:extLst>
                <a:ext uri="{FF2B5EF4-FFF2-40B4-BE49-F238E27FC236}">
                  <a16:creationId xmlns:a16="http://schemas.microsoft.com/office/drawing/2014/main" id="{2BCFDF0D-A3B7-4216-A522-6B66E1B04777}"/>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4" name="Rectangle 63">
              <a:extLst>
                <a:ext uri="{FF2B5EF4-FFF2-40B4-BE49-F238E27FC236}">
                  <a16:creationId xmlns:a16="http://schemas.microsoft.com/office/drawing/2014/main" id="{9EF8E356-20FE-4E26-93EB-BA03F903E30A}"/>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5" name="Rectangle 64">
              <a:extLst>
                <a:ext uri="{FF2B5EF4-FFF2-40B4-BE49-F238E27FC236}">
                  <a16:creationId xmlns:a16="http://schemas.microsoft.com/office/drawing/2014/main" id="{A17A6F60-9A8F-4408-B8BA-E07EC9F0B20B}"/>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6" name="Rectangle 65">
              <a:extLst>
                <a:ext uri="{FF2B5EF4-FFF2-40B4-BE49-F238E27FC236}">
                  <a16:creationId xmlns:a16="http://schemas.microsoft.com/office/drawing/2014/main" id="{F1D62621-6EB5-4312-86BC-E9DA94ABC151}"/>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7" name="Rectangle 66">
              <a:extLst>
                <a:ext uri="{FF2B5EF4-FFF2-40B4-BE49-F238E27FC236}">
                  <a16:creationId xmlns:a16="http://schemas.microsoft.com/office/drawing/2014/main" id="{88EE2869-20B9-426B-8938-7144E871F873}"/>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8" name="Rectangle 67">
              <a:extLst>
                <a:ext uri="{FF2B5EF4-FFF2-40B4-BE49-F238E27FC236}">
                  <a16:creationId xmlns:a16="http://schemas.microsoft.com/office/drawing/2014/main" id="{97227D37-473E-40B9-BDF1-83D6BFFF3F22}"/>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9" name="Rectangle 68">
              <a:extLst>
                <a:ext uri="{FF2B5EF4-FFF2-40B4-BE49-F238E27FC236}">
                  <a16:creationId xmlns:a16="http://schemas.microsoft.com/office/drawing/2014/main" id="{172A9AB8-727C-4C4E-9BBE-2CE4C307D228}"/>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0" name="Rectangle 69">
              <a:extLst>
                <a:ext uri="{FF2B5EF4-FFF2-40B4-BE49-F238E27FC236}">
                  <a16:creationId xmlns:a16="http://schemas.microsoft.com/office/drawing/2014/main" id="{37E246DE-E2A4-4633-B725-8DC72740DDE1}"/>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1" name="Rectangle 70">
              <a:extLst>
                <a:ext uri="{FF2B5EF4-FFF2-40B4-BE49-F238E27FC236}">
                  <a16:creationId xmlns:a16="http://schemas.microsoft.com/office/drawing/2014/main" id="{919B7621-C9DC-47B5-83FB-75262310B0C5}"/>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2" name="Rectangle 71">
              <a:extLst>
                <a:ext uri="{FF2B5EF4-FFF2-40B4-BE49-F238E27FC236}">
                  <a16:creationId xmlns:a16="http://schemas.microsoft.com/office/drawing/2014/main" id="{2969B068-7A73-48AD-9581-B1F0011823D5}"/>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2760294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2063" userDrawn="1">
          <p15:clr>
            <a:srgbClr val="FBAE40"/>
          </p15:clr>
        </p15:guide>
        <p15:guide id="3" pos="1833" userDrawn="1">
          <p15:clr>
            <a:srgbClr val="FBAE40"/>
          </p15:clr>
        </p15:guide>
        <p15:guide id="4" pos="3956" userDrawn="1">
          <p15:clr>
            <a:srgbClr val="FBAE40"/>
          </p15:clr>
        </p15:guide>
        <p15:guide id="5" pos="3725" userDrawn="1">
          <p15:clr>
            <a:srgbClr val="FBAE40"/>
          </p15:clr>
        </p15:guide>
        <p15:guide id="6" pos="5615" userDrawn="1">
          <p15:clr>
            <a:srgbClr val="FBAE40"/>
          </p15:clr>
        </p15:guide>
        <p15:guide id="7" pos="584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Map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D414-4C3C-40AE-A946-7FEAFE5297B4}"/>
              </a:ext>
            </a:extLst>
          </p:cNvPr>
          <p:cNvSpPr>
            <a:spLocks noGrp="1"/>
          </p:cNvSpPr>
          <p:nvPr>
            <p:ph type="title"/>
          </p:nvPr>
        </p:nvSpPr>
        <p:spPr/>
        <p:txBody>
          <a:bodyPr/>
          <a:lstStyle/>
          <a:p>
            <a:r>
              <a:rPr lang="en-US"/>
              <a:t>Click to edit Master title style</a:t>
            </a:r>
          </a:p>
        </p:txBody>
      </p:sp>
      <p:sp>
        <p:nvSpPr>
          <p:cNvPr id="21" name="Text Placeholder 5">
            <a:extLst>
              <a:ext uri="{FF2B5EF4-FFF2-40B4-BE49-F238E27FC236}">
                <a16:creationId xmlns:a16="http://schemas.microsoft.com/office/drawing/2014/main" id="{06A68B4F-9966-478C-AB0B-96762A933935}"/>
              </a:ext>
            </a:extLst>
          </p:cNvPr>
          <p:cNvSpPr>
            <a:spLocks noGrp="1"/>
          </p:cNvSpPr>
          <p:nvPr>
            <p:ph type="body" sz="quarter" idx="25" hasCustomPrompt="1"/>
          </p:nvPr>
        </p:nvSpPr>
        <p:spPr>
          <a:xfrm>
            <a:off x="274638" y="5975710"/>
            <a:ext cx="5519739"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Chart Placeholder 13">
            <a:extLst>
              <a:ext uri="{FF2B5EF4-FFF2-40B4-BE49-F238E27FC236}">
                <a16:creationId xmlns:a16="http://schemas.microsoft.com/office/drawing/2014/main" id="{BAFB426E-2779-4007-9B02-4D8019EBBEBF}"/>
              </a:ext>
            </a:extLst>
          </p:cNvPr>
          <p:cNvSpPr>
            <a:spLocks noGrp="1"/>
          </p:cNvSpPr>
          <p:nvPr>
            <p:ph type="chart" sz="quarter" idx="27"/>
          </p:nvPr>
        </p:nvSpPr>
        <p:spPr>
          <a:xfrm>
            <a:off x="272165" y="2767385"/>
            <a:ext cx="5522212" cy="2778125"/>
          </a:xfrm>
        </p:spPr>
        <p:txBody>
          <a:bodyPr/>
          <a:lstStyle/>
          <a:p>
            <a:endParaRPr lang="en-US"/>
          </a:p>
        </p:txBody>
      </p:sp>
      <p:sp>
        <p:nvSpPr>
          <p:cNvPr id="11" name="Rectangle 10">
            <a:extLst>
              <a:ext uri="{FF2B5EF4-FFF2-40B4-BE49-F238E27FC236}">
                <a16:creationId xmlns:a16="http://schemas.microsoft.com/office/drawing/2014/main" id="{6CC717D4-A825-4A91-A0DD-B7969D642D7C}"/>
              </a:ext>
            </a:extLst>
          </p:cNvPr>
          <p:cNvSpPr/>
          <p:nvPr userDrawn="1"/>
        </p:nvSpPr>
        <p:spPr>
          <a:xfrm>
            <a:off x="6095998" y="929481"/>
            <a:ext cx="5818583" cy="5233194"/>
          </a:xfrm>
          <a:prstGeom prst="rect">
            <a:avLst/>
          </a:prstGeom>
          <a:solidFill>
            <a:srgbClr val="41464A"/>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lvl="0" algn="ctr">
              <a:lnSpc>
                <a:spcPct val="100000"/>
              </a:lnSpc>
            </a:pPr>
            <a:endParaRPr lang="en-US" sz="1200" dirty="0">
              <a:solidFill>
                <a:schemeClr val="tx1"/>
              </a:solidFill>
            </a:endParaRPr>
          </a:p>
        </p:txBody>
      </p:sp>
      <p:sp>
        <p:nvSpPr>
          <p:cNvPr id="7" name="Content Placeholder 2">
            <a:extLst>
              <a:ext uri="{FF2B5EF4-FFF2-40B4-BE49-F238E27FC236}">
                <a16:creationId xmlns:a16="http://schemas.microsoft.com/office/drawing/2014/main" id="{5C70681D-25EF-446E-8CC4-BAF4C0973821}"/>
              </a:ext>
            </a:extLst>
          </p:cNvPr>
          <p:cNvSpPr>
            <a:spLocks noGrp="1"/>
          </p:cNvSpPr>
          <p:nvPr>
            <p:ph idx="26"/>
          </p:nvPr>
        </p:nvSpPr>
        <p:spPr>
          <a:xfrm>
            <a:off x="274638" y="1339851"/>
            <a:ext cx="5377017" cy="1317622"/>
          </a:xfrm>
        </p:spPr>
        <p:txBody>
          <a:bodyPr/>
          <a:lstStyle>
            <a:lvl1pPr>
              <a:spcAft>
                <a:spcPts val="400"/>
              </a:spcAft>
              <a:defRPr sz="1600" b="1"/>
            </a:lvl1pPr>
            <a:lvl2pPr marL="0" indent="0">
              <a:spcBef>
                <a:spcPts val="600"/>
              </a:spcBef>
              <a:buNone/>
              <a:defRPr sz="1600"/>
            </a:lvl2pPr>
            <a:lvl3pPr marL="176213" indent="-176213">
              <a:buFont typeface="Arial" panose="020B0604020202020204" pitchFamily="34" charset="0"/>
              <a:buChar char="●"/>
              <a:defRPr sz="1400"/>
            </a:lvl3pPr>
            <a:lvl4pPr marL="358775" indent="0">
              <a:buNone/>
              <a:defRPr/>
            </a:lvl4pPr>
          </a:lstStyle>
          <a:p>
            <a:pPr lvl="0"/>
            <a:r>
              <a:rPr lang="en-US" dirty="0"/>
              <a:t>Click to 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BAC89FFA-1FE7-4902-B915-4BC346BB30CD}"/>
              </a:ext>
            </a:extLst>
          </p:cNvPr>
          <p:cNvCxnSpPr>
            <a:cxnSpLocks/>
          </p:cNvCxnSpPr>
          <p:nvPr userDrawn="1"/>
        </p:nvCxnSpPr>
        <p:spPr>
          <a:xfrm>
            <a:off x="6095999" y="923132"/>
            <a:ext cx="5818583"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D33BFBCE-BBAE-4B75-8071-D98EAB7A9549}"/>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4" name="Straight Connector 13">
            <a:extLst>
              <a:ext uri="{FF2B5EF4-FFF2-40B4-BE49-F238E27FC236}">
                <a16:creationId xmlns:a16="http://schemas.microsoft.com/office/drawing/2014/main" id="{691E082E-B52F-4E1F-8861-39C5A01A6E8B}"/>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7" name="Subtitle 2">
            <a:extLst>
              <a:ext uri="{FF2B5EF4-FFF2-40B4-BE49-F238E27FC236}">
                <a16:creationId xmlns:a16="http://schemas.microsoft.com/office/drawing/2014/main" id="{9A168D90-C3B1-4137-9B12-03E46EEE5EC5}"/>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2155421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D3B900C8-520B-486A-8C76-5D58215FBD0B}"/>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6" name="Subtitle 2">
            <a:extLst>
              <a:ext uri="{FF2B5EF4-FFF2-40B4-BE49-F238E27FC236}">
                <a16:creationId xmlns:a16="http://schemas.microsoft.com/office/drawing/2014/main" id="{893FBD61-D0EE-48A1-8FBA-974F644D4AF7}"/>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390203051"/>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2"/>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 name="Text Placeholder 5">
            <a:extLst>
              <a:ext uri="{FF2B5EF4-FFF2-40B4-BE49-F238E27FC236}">
                <a16:creationId xmlns:a16="http://schemas.microsoft.com/office/drawing/2014/main" id="{7B573069-5DCA-4826-8398-F7160F10CF1F}"/>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cxnSp>
        <p:nvCxnSpPr>
          <p:cNvPr id="6" name="Straight Connector 5">
            <a:extLst>
              <a:ext uri="{FF2B5EF4-FFF2-40B4-BE49-F238E27FC236}">
                <a16:creationId xmlns:a16="http://schemas.microsoft.com/office/drawing/2014/main" id="{AD336B49-CB61-402F-A691-88C8A69E51E1}"/>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8" name="Straight Connector 7">
            <a:extLst>
              <a:ext uri="{FF2B5EF4-FFF2-40B4-BE49-F238E27FC236}">
                <a16:creationId xmlns:a16="http://schemas.microsoft.com/office/drawing/2014/main" id="{CF29355A-C580-4701-B61A-820679047C1A}"/>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sp>
        <p:nvSpPr>
          <p:cNvPr id="11" name="Subtitle 2">
            <a:extLst>
              <a:ext uri="{FF2B5EF4-FFF2-40B4-BE49-F238E27FC236}">
                <a16:creationId xmlns:a16="http://schemas.microsoft.com/office/drawing/2014/main" id="{BA0E9E08-765E-4F0E-9880-83E9B2D8CC3E}"/>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903657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9" name="Text Placeholder 2">
            <a:extLst>
              <a:ext uri="{FF2B5EF4-FFF2-40B4-BE49-F238E27FC236}">
                <a16:creationId xmlns:a16="http://schemas.microsoft.com/office/drawing/2014/main" id="{8C155F40-A090-4593-913C-EAB506754AF0}"/>
              </a:ext>
            </a:extLst>
          </p:cNvPr>
          <p:cNvSpPr>
            <a:spLocks noGrp="1"/>
          </p:cNvSpPr>
          <p:nvPr>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5">
            <a:extLst>
              <a:ext uri="{FF2B5EF4-FFF2-40B4-BE49-F238E27FC236}">
                <a16:creationId xmlns:a16="http://schemas.microsoft.com/office/drawing/2014/main" id="{46DAFE71-01D3-4028-9BA7-11EB95C96E9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7" name="Subtitle 2">
            <a:extLst>
              <a:ext uri="{FF2B5EF4-FFF2-40B4-BE49-F238E27FC236}">
                <a16:creationId xmlns:a16="http://schemas.microsoft.com/office/drawing/2014/main" id="{31A2039C-A986-4437-AB0F-4A7D15837E1C}"/>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137277030"/>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sub dark">
    <p:bg>
      <p:bgRef idx="1001">
        <a:schemeClr val="bg2"/>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11" name="Text Placeholder 2">
            <a:extLst>
              <a:ext uri="{FF2B5EF4-FFF2-40B4-BE49-F238E27FC236}">
                <a16:creationId xmlns:a16="http://schemas.microsoft.com/office/drawing/2014/main" id="{A396E7E3-8E00-45E0-A4E5-8E451F737E9D}"/>
              </a:ext>
            </a:extLst>
          </p:cNvPr>
          <p:cNvSpPr>
            <a:spLocks noGrp="1"/>
          </p:cNvSpPr>
          <p:nvPr>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5">
            <a:extLst>
              <a:ext uri="{FF2B5EF4-FFF2-40B4-BE49-F238E27FC236}">
                <a16:creationId xmlns:a16="http://schemas.microsoft.com/office/drawing/2014/main" id="{D84EED45-7C01-4F0C-8B18-BE330CA2D2C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cxnSp>
        <p:nvCxnSpPr>
          <p:cNvPr id="7" name="Straight Connector 6">
            <a:extLst>
              <a:ext uri="{FF2B5EF4-FFF2-40B4-BE49-F238E27FC236}">
                <a16:creationId xmlns:a16="http://schemas.microsoft.com/office/drawing/2014/main" id="{EF52A07C-803F-471B-97AF-D4463541C0B7}"/>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9" name="Straight Connector 8">
            <a:extLst>
              <a:ext uri="{FF2B5EF4-FFF2-40B4-BE49-F238E27FC236}">
                <a16:creationId xmlns:a16="http://schemas.microsoft.com/office/drawing/2014/main" id="{983C36B4-1E16-4AD0-908D-5E917C7D2B5B}"/>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10" name="Graphic 9">
            <a:extLst>
              <a:ext uri="{FF2B5EF4-FFF2-40B4-BE49-F238E27FC236}">
                <a16:creationId xmlns:a16="http://schemas.microsoft.com/office/drawing/2014/main" id="{4016198C-A2F1-487D-B5F0-C74A3D0D35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
        <p:nvSpPr>
          <p:cNvPr id="13" name="Subtitle 2">
            <a:extLst>
              <a:ext uri="{FF2B5EF4-FFF2-40B4-BE49-F238E27FC236}">
                <a16:creationId xmlns:a16="http://schemas.microsoft.com/office/drawing/2014/main" id="{10D06267-973F-4ACA-BA78-12F5E620965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350019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32715"/>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2"/>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78F336-22FB-4428-803A-7A3B4F43E7D2}"/>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7" name="Straight Connector 6">
            <a:extLst>
              <a:ext uri="{FF2B5EF4-FFF2-40B4-BE49-F238E27FC236}">
                <a16:creationId xmlns:a16="http://schemas.microsoft.com/office/drawing/2014/main" id="{993D7286-6D53-4F69-851C-2B1A644D1CE3}"/>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8" name="Graphic 7">
            <a:extLst>
              <a:ext uri="{FF2B5EF4-FFF2-40B4-BE49-F238E27FC236}">
                <a16:creationId xmlns:a16="http://schemas.microsoft.com/office/drawing/2014/main" id="{2613EC83-5CB5-418B-8203-EA5D11A568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6582" y="6298231"/>
            <a:ext cx="1008000" cy="331953"/>
          </a:xfrm>
          <a:prstGeom prst="rect">
            <a:avLst/>
          </a:prstGeom>
        </p:spPr>
      </p:pic>
    </p:spTree>
    <p:extLst>
      <p:ext uri="{BB962C8B-B14F-4D97-AF65-F5344CB8AC3E}">
        <p14:creationId xmlns:p14="http://schemas.microsoft.com/office/powerpoint/2010/main" val="3405212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ntent proces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7668" y="3550494"/>
            <a:ext cx="3474787" cy="2005756"/>
          </a:xfrm>
        </p:spPr>
        <p:txBody>
          <a:bodyPr/>
          <a:lstStyle>
            <a:lvl1pPr marL="0" indent="0">
              <a:lnSpc>
                <a:spcPct val="105000"/>
              </a:lnSpc>
              <a:spcBef>
                <a:spcPts val="0"/>
              </a:spcBef>
              <a:spcAft>
                <a:spcPts val="1800"/>
              </a:spcAft>
              <a:buFontTx/>
              <a:buNone/>
              <a:defRPr sz="18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36" name="Text Placeholder 4">
            <a:extLst>
              <a:ext uri="{FF2B5EF4-FFF2-40B4-BE49-F238E27FC236}">
                <a16:creationId xmlns:a16="http://schemas.microsoft.com/office/drawing/2014/main" id="{B04F812B-1244-4E40-9049-8202D18C97EF}"/>
              </a:ext>
            </a:extLst>
          </p:cNvPr>
          <p:cNvSpPr>
            <a:spLocks noGrp="1"/>
          </p:cNvSpPr>
          <p:nvPr>
            <p:ph type="body" sz="quarter" idx="27" hasCustomPrompt="1"/>
          </p:nvPr>
        </p:nvSpPr>
        <p:spPr>
          <a:xfrm>
            <a:off x="4449314" y="1984609"/>
            <a:ext cx="347952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7" name="Text Placeholder 5">
            <a:extLst>
              <a:ext uri="{FF2B5EF4-FFF2-40B4-BE49-F238E27FC236}">
                <a16:creationId xmlns:a16="http://schemas.microsoft.com/office/drawing/2014/main" id="{8B80FB72-1771-456D-8D72-B1B5A216A3F7}"/>
              </a:ext>
            </a:extLst>
          </p:cNvPr>
          <p:cNvSpPr>
            <a:spLocks noGrp="1"/>
          </p:cNvSpPr>
          <p:nvPr>
            <p:ph type="body" sz="quarter" idx="28" hasCustomPrompt="1"/>
          </p:nvPr>
        </p:nvSpPr>
        <p:spPr>
          <a:xfrm>
            <a:off x="4449315" y="3550494"/>
            <a:ext cx="3474787" cy="2005756"/>
          </a:xfrm>
        </p:spPr>
        <p:txBody>
          <a:bodyPr/>
          <a:lstStyle>
            <a:lvl1pPr marL="0" indent="0">
              <a:lnSpc>
                <a:spcPct val="105000"/>
              </a:lnSpc>
              <a:spcBef>
                <a:spcPts val="0"/>
              </a:spcBef>
              <a:spcAft>
                <a:spcPts val="1800"/>
              </a:spcAft>
              <a:buFontTx/>
              <a:buNone/>
              <a:defRPr sz="18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38" name="Text Placeholder 4">
            <a:extLst>
              <a:ext uri="{FF2B5EF4-FFF2-40B4-BE49-F238E27FC236}">
                <a16:creationId xmlns:a16="http://schemas.microsoft.com/office/drawing/2014/main" id="{01D7C6C6-1491-4D2D-AF5B-C6BBB872CF14}"/>
              </a:ext>
            </a:extLst>
          </p:cNvPr>
          <p:cNvSpPr>
            <a:spLocks noGrp="1"/>
          </p:cNvSpPr>
          <p:nvPr>
            <p:ph type="body" sz="quarter" idx="29" hasCustomPrompt="1"/>
          </p:nvPr>
        </p:nvSpPr>
        <p:spPr>
          <a:xfrm>
            <a:off x="8464800" y="1984609"/>
            <a:ext cx="347952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9" name="Text Placeholder 5">
            <a:extLst>
              <a:ext uri="{FF2B5EF4-FFF2-40B4-BE49-F238E27FC236}">
                <a16:creationId xmlns:a16="http://schemas.microsoft.com/office/drawing/2014/main" id="{F89E285A-DBBB-4BBA-BEEE-EE1797310EAA}"/>
              </a:ext>
            </a:extLst>
          </p:cNvPr>
          <p:cNvSpPr>
            <a:spLocks noGrp="1"/>
          </p:cNvSpPr>
          <p:nvPr>
            <p:ph type="body" sz="quarter" idx="30" hasCustomPrompt="1"/>
          </p:nvPr>
        </p:nvSpPr>
        <p:spPr>
          <a:xfrm>
            <a:off x="8464801" y="3550494"/>
            <a:ext cx="3474787" cy="2005756"/>
          </a:xfrm>
        </p:spPr>
        <p:txBody>
          <a:bodyPr/>
          <a:lstStyle>
            <a:lvl1pPr marL="0" indent="0">
              <a:lnSpc>
                <a:spcPct val="105000"/>
              </a:lnSpc>
              <a:spcBef>
                <a:spcPts val="0"/>
              </a:spcBef>
              <a:spcAft>
                <a:spcPts val="1800"/>
              </a:spcAft>
              <a:buFontTx/>
              <a:buNone/>
              <a:defRPr sz="18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5" name="Straight Connector 4">
            <a:extLst>
              <a:ext uri="{FF2B5EF4-FFF2-40B4-BE49-F238E27FC236}">
                <a16:creationId xmlns:a16="http://schemas.microsoft.com/office/drawing/2014/main" id="{83D83121-3A15-42C1-8028-C6A3CB8597F5}"/>
              </a:ext>
            </a:extLst>
          </p:cNvPr>
          <p:cNvCxnSpPr/>
          <p:nvPr userDrawn="1"/>
        </p:nvCxnSpPr>
        <p:spPr>
          <a:xfrm>
            <a:off x="275782"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9" name="Straight Connector 8">
            <a:extLst>
              <a:ext uri="{FF2B5EF4-FFF2-40B4-BE49-F238E27FC236}">
                <a16:creationId xmlns:a16="http://schemas.microsoft.com/office/drawing/2014/main" id="{229450D9-872C-4AA9-B0C4-B416639E03DE}"/>
              </a:ext>
            </a:extLst>
          </p:cNvPr>
          <p:cNvCxnSpPr/>
          <p:nvPr userDrawn="1"/>
        </p:nvCxnSpPr>
        <p:spPr>
          <a:xfrm>
            <a:off x="4271963"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D7B8F75D-4373-461A-83DF-0287F64D98F1}"/>
              </a:ext>
            </a:extLst>
          </p:cNvPr>
          <p:cNvCxnSpPr/>
          <p:nvPr userDrawn="1"/>
        </p:nvCxnSpPr>
        <p:spPr>
          <a:xfrm>
            <a:off x="8281988"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34" name="Text Placeholder 4">
            <a:extLst>
              <a:ext uri="{FF2B5EF4-FFF2-40B4-BE49-F238E27FC236}">
                <a16:creationId xmlns:a16="http://schemas.microsoft.com/office/drawing/2014/main" id="{686C154D-9079-4187-9C80-A93C0158B079}"/>
              </a:ext>
            </a:extLst>
          </p:cNvPr>
          <p:cNvSpPr>
            <a:spLocks noGrp="1"/>
          </p:cNvSpPr>
          <p:nvPr>
            <p:ph type="body" sz="quarter" idx="13" hasCustomPrompt="1"/>
          </p:nvPr>
        </p:nvSpPr>
        <p:spPr>
          <a:xfrm>
            <a:off x="457665" y="1984609"/>
            <a:ext cx="347952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14" name="Text Placeholder 2">
            <a:extLst>
              <a:ext uri="{FF2B5EF4-FFF2-40B4-BE49-F238E27FC236}">
                <a16:creationId xmlns:a16="http://schemas.microsoft.com/office/drawing/2014/main" id="{75584456-8A3C-4F68-85A7-6C99D14486BF}"/>
              </a:ext>
            </a:extLst>
          </p:cNvPr>
          <p:cNvSpPr>
            <a:spLocks noGrp="1"/>
          </p:cNvSpPr>
          <p:nvPr>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06D7B180-3B38-4999-958D-B7DF20349C1F}"/>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5" name="Subtitle 2">
            <a:extLst>
              <a:ext uri="{FF2B5EF4-FFF2-40B4-BE49-F238E27FC236}">
                <a16:creationId xmlns:a16="http://schemas.microsoft.com/office/drawing/2014/main" id="{91E96169-F5E5-468C-85A4-F8DF80E25F9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97790831"/>
      </p:ext>
    </p:extLst>
  </p:cSld>
  <p:clrMapOvr>
    <a:masterClrMapping/>
  </p:clrMapOvr>
  <p:extLst>
    <p:ext uri="{DCECCB84-F9BA-43D5-87BE-67443E8EF086}">
      <p15:sldGuideLst xmlns:p15="http://schemas.microsoft.com/office/powerpoint/2012/main">
        <p15:guide id="1" orient="horz" pos="1382" userDrawn="1">
          <p15:clr>
            <a:srgbClr val="FBAE40"/>
          </p15:clr>
        </p15:guide>
        <p15:guide id="2" pos="2460" userDrawn="1">
          <p15:clr>
            <a:srgbClr val="FBAE40"/>
          </p15:clr>
        </p15:guide>
        <p15:guide id="3" pos="2691" userDrawn="1">
          <p15:clr>
            <a:srgbClr val="FBAE40"/>
          </p15:clr>
        </p15:guide>
        <p15:guide id="4" pos="5217" userDrawn="1">
          <p15:clr>
            <a:srgbClr val="FBAE40"/>
          </p15:clr>
        </p15:guide>
        <p15:guide id="5" pos="498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icon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6523" y="4196323"/>
            <a:ext cx="3451947" cy="1359928"/>
          </a:xfrm>
        </p:spPr>
        <p:txBody>
          <a:bodyPr/>
          <a:lstStyle>
            <a:lvl1pPr marL="0" indent="0">
              <a:lnSpc>
                <a:spcPct val="80000"/>
              </a:lnSpc>
              <a:spcBef>
                <a:spcPts val="0"/>
              </a:spcBef>
              <a:spcAft>
                <a:spcPts val="0"/>
              </a:spcAft>
              <a:buFontTx/>
              <a:buNone/>
              <a:defRPr sz="56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4455413" y="4196323"/>
            <a:ext cx="3451947" cy="1359928"/>
          </a:xfrm>
        </p:spPr>
        <p:txBody>
          <a:bodyPr/>
          <a:lstStyle>
            <a:lvl1pPr marL="0" indent="0">
              <a:lnSpc>
                <a:spcPct val="80000"/>
              </a:lnSpc>
              <a:spcBef>
                <a:spcPts val="0"/>
              </a:spcBef>
              <a:spcAft>
                <a:spcPts val="0"/>
              </a:spcAft>
              <a:buFontTx/>
              <a:buNone/>
              <a:defRPr sz="56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8463828" y="4196323"/>
            <a:ext cx="3451947" cy="1359928"/>
          </a:xfrm>
        </p:spPr>
        <p:txBody>
          <a:bodyPr/>
          <a:lstStyle>
            <a:lvl1pPr marL="0" indent="0">
              <a:lnSpc>
                <a:spcPct val="80000"/>
              </a:lnSpc>
              <a:spcBef>
                <a:spcPts val="0"/>
              </a:spcBef>
              <a:spcAft>
                <a:spcPts val="0"/>
              </a:spcAft>
              <a:buFontTx/>
              <a:buNone/>
              <a:defRPr sz="56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6" name="Text Placeholder 5">
            <a:extLst>
              <a:ext uri="{FF2B5EF4-FFF2-40B4-BE49-F238E27FC236}">
                <a16:creationId xmlns:a16="http://schemas.microsoft.com/office/drawing/2014/main" id="{6BB7800C-76ED-47D7-AD6A-C156361C5DE5}"/>
              </a:ext>
            </a:extLst>
          </p:cNvPr>
          <p:cNvSpPr>
            <a:spLocks noGrp="1"/>
          </p:cNvSpPr>
          <p:nvPr>
            <p:ph type="body" sz="quarter" idx="32"/>
          </p:nvPr>
        </p:nvSpPr>
        <p:spPr>
          <a:xfrm>
            <a:off x="273599" y="1339851"/>
            <a:ext cx="11638800" cy="863809"/>
          </a:xfrm>
        </p:spPr>
        <p:txBody>
          <a:bodyPr/>
          <a:lstStyle>
            <a:lvl1pPr marL="0" indent="0">
              <a:spcBef>
                <a:spcPts val="0"/>
              </a:spcBef>
              <a:spcAft>
                <a:spcPts val="0"/>
              </a:spcAft>
              <a:buFont typeface="Arial" panose="020B0604020202020204" pitchFamily="34" charset="0"/>
              <a:buNone/>
              <a:defRPr sz="1800" b="0">
                <a:solidFill>
                  <a:schemeClr val="tx1"/>
                </a:solidFill>
              </a:defRPr>
            </a:lvl1pPr>
            <a:lvl2pPr marL="0" indent="0">
              <a:spcBef>
                <a:spcPts val="0"/>
              </a:spcBef>
              <a:spcAft>
                <a:spcPts val="0"/>
              </a:spcAft>
              <a:buNone/>
              <a:defRPr sz="1800" b="0">
                <a:solidFill>
                  <a:schemeClr val="tx1"/>
                </a:solidFill>
              </a:defRPr>
            </a:lvl2pPr>
            <a:lvl3pPr marL="0" indent="0">
              <a:spcBef>
                <a:spcPts val="0"/>
              </a:spcBef>
              <a:spcAft>
                <a:spcPts val="0"/>
              </a:spcAft>
              <a:buNone/>
              <a:defRPr sz="1800" b="0">
                <a:solidFill>
                  <a:schemeClr val="tx1"/>
                </a:solidFill>
              </a:defRPr>
            </a:lvl3pPr>
            <a:lvl4pPr marL="0" indent="0">
              <a:spcBef>
                <a:spcPts val="0"/>
              </a:spcBef>
              <a:spcAft>
                <a:spcPts val="0"/>
              </a:spcAft>
              <a:buNone/>
              <a:defRPr sz="1800" b="0">
                <a:solidFill>
                  <a:schemeClr val="tx1"/>
                </a:solidFill>
              </a:defRPr>
            </a:lvl4pPr>
            <a:lvl5pPr marL="0" indent="0">
              <a:spcBef>
                <a:spcPts val="0"/>
              </a:spcBef>
              <a:spcAft>
                <a:spcPts val="0"/>
              </a:spcAft>
              <a:buNone/>
              <a:defRPr sz="1800" b="0">
                <a:solidFill>
                  <a:schemeClr val="tx1"/>
                </a:solidFill>
              </a:defRPr>
            </a:lvl5pPr>
          </a:lstStyle>
          <a:p>
            <a:pPr lvl="0"/>
            <a:r>
              <a:rPr lang="en-US" dirty="0"/>
              <a:t>Click to edit Master text styles</a:t>
            </a:r>
          </a:p>
        </p:txBody>
      </p:sp>
      <p:cxnSp>
        <p:nvCxnSpPr>
          <p:cNvPr id="63" name="Straight Connector 62">
            <a:extLst>
              <a:ext uri="{FF2B5EF4-FFF2-40B4-BE49-F238E27FC236}">
                <a16:creationId xmlns:a16="http://schemas.microsoft.com/office/drawing/2014/main" id="{4608B6A8-9F83-4295-B134-6D33E897BB92}"/>
              </a:ext>
            </a:extLst>
          </p:cNvPr>
          <p:cNvCxnSpPr/>
          <p:nvPr userDrawn="1"/>
        </p:nvCxnSpPr>
        <p:spPr>
          <a:xfrm>
            <a:off x="274638"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p:nvPr userDrawn="1"/>
        </p:nvCxnSpPr>
        <p:spPr>
          <a:xfrm>
            <a:off x="4273550"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p:nvPr userDrawn="1"/>
        </p:nvCxnSpPr>
        <p:spPr>
          <a:xfrm>
            <a:off x="8281015"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2" name="Text Placeholder 2">
            <a:extLst>
              <a:ext uri="{FF2B5EF4-FFF2-40B4-BE49-F238E27FC236}">
                <a16:creationId xmlns:a16="http://schemas.microsoft.com/office/drawing/2014/main" id="{E40ACDC7-E21C-42F4-B78D-88DF54806278}"/>
              </a:ext>
            </a:extLst>
          </p:cNvPr>
          <p:cNvSpPr>
            <a:spLocks noGrp="1"/>
          </p:cNvSpPr>
          <p:nvPr>
            <p:ph type="body" idx="26"/>
          </p:nvPr>
        </p:nvSpPr>
        <p:spPr>
          <a:xfrm>
            <a:off x="273599" y="1015202"/>
            <a:ext cx="11638800" cy="324650"/>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5">
            <a:extLst>
              <a:ext uri="{FF2B5EF4-FFF2-40B4-BE49-F238E27FC236}">
                <a16:creationId xmlns:a16="http://schemas.microsoft.com/office/drawing/2014/main" id="{CFD4ED2F-DA34-442E-BD02-D6581E9E9BAB}"/>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3" name="Subtitle 2">
            <a:extLst>
              <a:ext uri="{FF2B5EF4-FFF2-40B4-BE49-F238E27FC236}">
                <a16:creationId xmlns:a16="http://schemas.microsoft.com/office/drawing/2014/main" id="{013816E5-DB46-40A7-9CA8-29231DBE1952}"/>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39752930"/>
      </p:ext>
    </p:extLst>
  </p:cSld>
  <p:clrMapOvr>
    <a:masterClrMapping/>
  </p:clrMapOvr>
  <p:extLst>
    <p:ext uri="{DCECCB84-F9BA-43D5-87BE-67443E8EF086}">
      <p15:sldGuideLst xmlns:p15="http://schemas.microsoft.com/office/powerpoint/2012/main">
        <p15:guide id="1" orient="horz" pos="1638" userDrawn="1">
          <p15:clr>
            <a:srgbClr val="FBAE40"/>
          </p15:clr>
        </p15:guide>
        <p15:guide id="2" pos="2464" userDrawn="1">
          <p15:clr>
            <a:srgbClr val="FBAE40"/>
          </p15:clr>
        </p15:guide>
        <p15:guide id="3" pos="2692" userDrawn="1">
          <p15:clr>
            <a:srgbClr val="FBAE40"/>
          </p15:clr>
        </p15:guide>
        <p15:guide id="4" pos="5216" userDrawn="1">
          <p15:clr>
            <a:srgbClr val="FBAE40"/>
          </p15:clr>
        </p15:guide>
        <p15:guide id="5" pos="49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stat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6441" y="3208093"/>
            <a:ext cx="3441600" cy="2348157"/>
          </a:xfrm>
        </p:spPr>
        <p:txBody>
          <a:bodyPr/>
          <a:lstStyle>
            <a:lvl1pPr marL="0" indent="0">
              <a:lnSpc>
                <a:spcPct val="80000"/>
              </a:lnSpc>
              <a:spcBef>
                <a:spcPts val="0"/>
              </a:spcBef>
              <a:spcAft>
                <a:spcPts val="0"/>
              </a:spcAft>
              <a:buFontTx/>
              <a:buNone/>
              <a:defRPr sz="6000" b="0">
                <a:solidFill>
                  <a:schemeClr val="tx1"/>
                </a:solidFill>
              </a:defRPr>
            </a:lvl1pPr>
            <a:lvl2pPr marL="0" indent="0">
              <a:lnSpc>
                <a:spcPct val="105000"/>
              </a:lnSpc>
              <a:spcBef>
                <a:spcPts val="0"/>
              </a:spcBef>
              <a:spcAft>
                <a:spcPts val="0"/>
              </a:spcAft>
              <a:buFontTx/>
              <a:buNone/>
              <a:defRPr sz="16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grpSp>
        <p:nvGrpSpPr>
          <p:cNvPr id="14" name="Grid" hidden="1">
            <a:extLst>
              <a:ext uri="{FF2B5EF4-FFF2-40B4-BE49-F238E27FC236}">
                <a16:creationId xmlns:a16="http://schemas.microsoft.com/office/drawing/2014/main" id="{82D85A8C-0163-43E4-B386-1C507D17B3E3}"/>
              </a:ext>
            </a:extLst>
          </p:cNvPr>
          <p:cNvGrpSpPr/>
          <p:nvPr userDrawn="1"/>
        </p:nvGrpSpPr>
        <p:grpSpPr>
          <a:xfrm>
            <a:off x="2" y="-249078"/>
            <a:ext cx="12191999" cy="173829"/>
            <a:chOff x="1" y="-249078"/>
            <a:chExt cx="12191999" cy="173829"/>
          </a:xfrm>
        </p:grpSpPr>
        <p:sp>
          <p:nvSpPr>
            <p:cNvPr id="15" name="Rectangle 14">
              <a:extLst>
                <a:ext uri="{FF2B5EF4-FFF2-40B4-BE49-F238E27FC236}">
                  <a16:creationId xmlns:a16="http://schemas.microsoft.com/office/drawing/2014/main" id="{EFE0B3E4-FF21-4E28-9D5D-E9BBBCED701D}"/>
                </a:ext>
              </a:extLst>
            </p:cNvPr>
            <p:cNvSpPr/>
            <p:nvPr userDrawn="1"/>
          </p:nvSpPr>
          <p:spPr>
            <a:xfrm>
              <a:off x="1" y="-213360"/>
              <a:ext cx="369887"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16" name="Rectangle 15">
              <a:extLst>
                <a:ext uri="{FF2B5EF4-FFF2-40B4-BE49-F238E27FC236}">
                  <a16:creationId xmlns:a16="http://schemas.microsoft.com/office/drawing/2014/main" id="{61C16951-2DD6-4CBA-BD2A-11B71EDC7AD4}"/>
                </a:ext>
              </a:extLst>
            </p:cNvPr>
            <p:cNvSpPr/>
            <p:nvPr userDrawn="1"/>
          </p:nvSpPr>
          <p:spPr>
            <a:xfrm>
              <a:off x="11821200" y="-213360"/>
              <a:ext cx="3708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17" name="Rectangle 16">
              <a:extLst>
                <a:ext uri="{FF2B5EF4-FFF2-40B4-BE49-F238E27FC236}">
                  <a16:creationId xmlns:a16="http://schemas.microsoft.com/office/drawing/2014/main" id="{289EAFC9-9678-4219-A3AD-D1D4CE4D873F}"/>
                </a:ext>
              </a:extLst>
            </p:cNvPr>
            <p:cNvSpPr/>
            <p:nvPr userDrawn="1"/>
          </p:nvSpPr>
          <p:spPr>
            <a:xfrm>
              <a:off x="697482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18" name="Rectangle 17">
              <a:extLst>
                <a:ext uri="{FF2B5EF4-FFF2-40B4-BE49-F238E27FC236}">
                  <a16:creationId xmlns:a16="http://schemas.microsoft.com/office/drawing/2014/main" id="{FC325436-8E2D-4C15-8A3A-5554FED45846}"/>
                </a:ext>
              </a:extLst>
            </p:cNvPr>
            <p:cNvSpPr/>
            <p:nvPr userDrawn="1"/>
          </p:nvSpPr>
          <p:spPr>
            <a:xfrm>
              <a:off x="309771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19" name="Rectangle 18">
              <a:extLst>
                <a:ext uri="{FF2B5EF4-FFF2-40B4-BE49-F238E27FC236}">
                  <a16:creationId xmlns:a16="http://schemas.microsoft.com/office/drawing/2014/main" id="{FE40B119-A36B-4FC7-9757-FFC82AA8166D}"/>
                </a:ext>
              </a:extLst>
            </p:cNvPr>
            <p:cNvSpPr/>
            <p:nvPr userDrawn="1"/>
          </p:nvSpPr>
          <p:spPr>
            <a:xfrm>
              <a:off x="115916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0" name="Rectangle 19">
              <a:extLst>
                <a:ext uri="{FF2B5EF4-FFF2-40B4-BE49-F238E27FC236}">
                  <a16:creationId xmlns:a16="http://schemas.microsoft.com/office/drawing/2014/main" id="{9F48D1B6-FA56-41B4-9D15-3AD9E478D115}"/>
                </a:ext>
              </a:extLst>
            </p:cNvPr>
            <p:cNvSpPr/>
            <p:nvPr userDrawn="1"/>
          </p:nvSpPr>
          <p:spPr>
            <a:xfrm>
              <a:off x="503626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1" name="Rectangle 20">
              <a:extLst>
                <a:ext uri="{FF2B5EF4-FFF2-40B4-BE49-F238E27FC236}">
                  <a16:creationId xmlns:a16="http://schemas.microsoft.com/office/drawing/2014/main" id="{23BD3775-E28C-45C4-B552-3C35269BE117}"/>
                </a:ext>
              </a:extLst>
            </p:cNvPr>
            <p:cNvSpPr/>
            <p:nvPr userDrawn="1"/>
          </p:nvSpPr>
          <p:spPr>
            <a:xfrm>
              <a:off x="9882648"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2" name="Rectangle 21">
              <a:extLst>
                <a:ext uri="{FF2B5EF4-FFF2-40B4-BE49-F238E27FC236}">
                  <a16:creationId xmlns:a16="http://schemas.microsoft.com/office/drawing/2014/main" id="{317315CE-0FB1-4D92-A422-A06E1D6387CA}"/>
                </a:ext>
              </a:extLst>
            </p:cNvPr>
            <p:cNvSpPr/>
            <p:nvPr userDrawn="1"/>
          </p:nvSpPr>
          <p:spPr>
            <a:xfrm>
              <a:off x="7944096"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3" name="Rectangle 22">
              <a:extLst>
                <a:ext uri="{FF2B5EF4-FFF2-40B4-BE49-F238E27FC236}">
                  <a16:creationId xmlns:a16="http://schemas.microsoft.com/office/drawing/2014/main" id="{28006427-A048-4D8F-BA3F-57A7C080E531}"/>
                </a:ext>
              </a:extLst>
            </p:cNvPr>
            <p:cNvSpPr/>
            <p:nvPr userDrawn="1"/>
          </p:nvSpPr>
          <p:spPr>
            <a:xfrm>
              <a:off x="406699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4" name="Rectangle 23">
              <a:extLst>
                <a:ext uri="{FF2B5EF4-FFF2-40B4-BE49-F238E27FC236}">
                  <a16:creationId xmlns:a16="http://schemas.microsoft.com/office/drawing/2014/main" id="{AF91F24F-3FF5-48B6-B408-51231D51CF84}"/>
                </a:ext>
              </a:extLst>
            </p:cNvPr>
            <p:cNvSpPr/>
            <p:nvPr userDrawn="1"/>
          </p:nvSpPr>
          <p:spPr>
            <a:xfrm>
              <a:off x="2128440"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5" name="Rectangle 24">
              <a:extLst>
                <a:ext uri="{FF2B5EF4-FFF2-40B4-BE49-F238E27FC236}">
                  <a16:creationId xmlns:a16="http://schemas.microsoft.com/office/drawing/2014/main" id="{849B004E-3090-4AE3-A7BD-3C659ABD465B}"/>
                </a:ext>
              </a:extLst>
            </p:cNvPr>
            <p:cNvSpPr/>
            <p:nvPr userDrawn="1"/>
          </p:nvSpPr>
          <p:spPr>
            <a:xfrm>
              <a:off x="600554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6" name="Rectangle 25">
              <a:extLst>
                <a:ext uri="{FF2B5EF4-FFF2-40B4-BE49-F238E27FC236}">
                  <a16:creationId xmlns:a16="http://schemas.microsoft.com/office/drawing/2014/main" id="{1332CE1F-1A35-4057-BFDB-BB7E0166959A}"/>
                </a:ext>
              </a:extLst>
            </p:cNvPr>
            <p:cNvSpPr/>
            <p:nvPr userDrawn="1"/>
          </p:nvSpPr>
          <p:spPr>
            <a:xfrm>
              <a:off x="10851924"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7" name="Rectangle 26">
              <a:extLst>
                <a:ext uri="{FF2B5EF4-FFF2-40B4-BE49-F238E27FC236}">
                  <a16:creationId xmlns:a16="http://schemas.microsoft.com/office/drawing/2014/main" id="{95900798-4BEF-43CA-8BAC-E8B90117336C}"/>
                </a:ext>
              </a:extLst>
            </p:cNvPr>
            <p:cNvSpPr/>
            <p:nvPr userDrawn="1"/>
          </p:nvSpPr>
          <p:spPr>
            <a:xfrm>
              <a:off x="8913372" y="-213360"/>
              <a:ext cx="180000" cy="138111"/>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sp>
          <p:nvSpPr>
            <p:cNvPr id="28" name="Rectangle 27">
              <a:extLst>
                <a:ext uri="{FF2B5EF4-FFF2-40B4-BE49-F238E27FC236}">
                  <a16:creationId xmlns:a16="http://schemas.microsoft.com/office/drawing/2014/main" id="{6B6A6E5A-649B-4137-B418-3362B6CCDDFD}"/>
                </a:ext>
              </a:extLst>
            </p:cNvPr>
            <p:cNvSpPr/>
            <p:nvPr userDrawn="1"/>
          </p:nvSpPr>
          <p:spPr>
            <a:xfrm>
              <a:off x="5914412" y="-249078"/>
              <a:ext cx="360000" cy="92867"/>
            </a:xfrm>
            <a:prstGeom prst="rect">
              <a:avLst/>
            </a:prstGeom>
            <a:solidFill>
              <a:schemeClr val="tx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solidFill>
                  <a:schemeClr val="tx1"/>
                </a:solidFill>
              </a:endParaRPr>
            </a:p>
          </p:txBody>
        </p:sp>
      </p:grpSp>
      <p:sp>
        <p:nvSpPr>
          <p:cNvPr id="39" name="Text Placeholder 2">
            <a:extLst>
              <a:ext uri="{FF2B5EF4-FFF2-40B4-BE49-F238E27FC236}">
                <a16:creationId xmlns:a16="http://schemas.microsoft.com/office/drawing/2014/main" id="{99A5670A-59AD-4104-B06B-91BB108B40B5}"/>
              </a:ext>
            </a:extLst>
          </p:cNvPr>
          <p:cNvSpPr>
            <a:spLocks noGrp="1"/>
          </p:cNvSpPr>
          <p:nvPr>
            <p:ph type="body" idx="1"/>
          </p:nvPr>
        </p:nvSpPr>
        <p:spPr>
          <a:xfrm>
            <a:off x="444497" y="1444506"/>
            <a:ext cx="3441600"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40" name="Text Placeholder 5">
            <a:extLst>
              <a:ext uri="{FF2B5EF4-FFF2-40B4-BE49-F238E27FC236}">
                <a16:creationId xmlns:a16="http://schemas.microsoft.com/office/drawing/2014/main" id="{5B6C5DF6-41F5-4B76-8FBF-312A698F047D}"/>
              </a:ext>
            </a:extLst>
          </p:cNvPr>
          <p:cNvSpPr>
            <a:spLocks noGrp="1"/>
          </p:cNvSpPr>
          <p:nvPr>
            <p:ph type="body" sz="quarter" idx="27" hasCustomPrompt="1"/>
          </p:nvPr>
        </p:nvSpPr>
        <p:spPr>
          <a:xfrm>
            <a:off x="4457837" y="3208093"/>
            <a:ext cx="3441600" cy="2348157"/>
          </a:xfrm>
        </p:spPr>
        <p:txBody>
          <a:bodyPr/>
          <a:lstStyle>
            <a:lvl1pPr marL="0" indent="0">
              <a:lnSpc>
                <a:spcPct val="80000"/>
              </a:lnSpc>
              <a:spcBef>
                <a:spcPts val="0"/>
              </a:spcBef>
              <a:spcAft>
                <a:spcPts val="0"/>
              </a:spcAft>
              <a:buFontTx/>
              <a:buNone/>
              <a:defRPr sz="6000" b="0">
                <a:solidFill>
                  <a:schemeClr val="tx1"/>
                </a:solidFill>
              </a:defRPr>
            </a:lvl1pPr>
            <a:lvl2pPr marL="0" indent="0">
              <a:lnSpc>
                <a:spcPct val="105000"/>
              </a:lnSpc>
              <a:spcBef>
                <a:spcPts val="0"/>
              </a:spcBef>
              <a:spcAft>
                <a:spcPts val="0"/>
              </a:spcAft>
              <a:buFontTx/>
              <a:buNone/>
              <a:defRPr sz="16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41" name="Text Placeholder 2">
            <a:extLst>
              <a:ext uri="{FF2B5EF4-FFF2-40B4-BE49-F238E27FC236}">
                <a16:creationId xmlns:a16="http://schemas.microsoft.com/office/drawing/2014/main" id="{559ED89B-6E7D-4C27-8FA4-B14A4F4F48A2}"/>
              </a:ext>
            </a:extLst>
          </p:cNvPr>
          <p:cNvSpPr>
            <a:spLocks noGrp="1"/>
          </p:cNvSpPr>
          <p:nvPr>
            <p:ph type="body" idx="28"/>
          </p:nvPr>
        </p:nvSpPr>
        <p:spPr>
          <a:xfrm>
            <a:off x="4457837" y="1444506"/>
            <a:ext cx="3441600"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sp>
        <p:nvSpPr>
          <p:cNvPr id="42" name="Text Placeholder 5">
            <a:extLst>
              <a:ext uri="{FF2B5EF4-FFF2-40B4-BE49-F238E27FC236}">
                <a16:creationId xmlns:a16="http://schemas.microsoft.com/office/drawing/2014/main" id="{EBE3201B-6E33-40AF-ACE4-6858F77C8326}"/>
              </a:ext>
            </a:extLst>
          </p:cNvPr>
          <p:cNvSpPr>
            <a:spLocks noGrp="1"/>
          </p:cNvSpPr>
          <p:nvPr>
            <p:ph type="body" sz="quarter" idx="29" hasCustomPrompt="1"/>
          </p:nvPr>
        </p:nvSpPr>
        <p:spPr>
          <a:xfrm>
            <a:off x="8469948" y="3208093"/>
            <a:ext cx="3441600" cy="2348157"/>
          </a:xfrm>
        </p:spPr>
        <p:txBody>
          <a:bodyPr/>
          <a:lstStyle>
            <a:lvl1pPr marL="0" indent="0">
              <a:lnSpc>
                <a:spcPct val="80000"/>
              </a:lnSpc>
              <a:spcBef>
                <a:spcPts val="0"/>
              </a:spcBef>
              <a:spcAft>
                <a:spcPts val="0"/>
              </a:spcAft>
              <a:buFontTx/>
              <a:buNone/>
              <a:defRPr sz="6000" b="0">
                <a:solidFill>
                  <a:schemeClr val="tx1"/>
                </a:solidFill>
              </a:defRPr>
            </a:lvl1pPr>
            <a:lvl2pPr marL="0" indent="0">
              <a:lnSpc>
                <a:spcPct val="105000"/>
              </a:lnSpc>
              <a:spcBef>
                <a:spcPts val="0"/>
              </a:spcBef>
              <a:spcAft>
                <a:spcPts val="0"/>
              </a:spcAft>
              <a:buFontTx/>
              <a:buNone/>
              <a:defRPr sz="16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43" name="Text Placeholder 2">
            <a:extLst>
              <a:ext uri="{FF2B5EF4-FFF2-40B4-BE49-F238E27FC236}">
                <a16:creationId xmlns:a16="http://schemas.microsoft.com/office/drawing/2014/main" id="{ACCE09AF-131C-4543-847B-9026ABE38E6D}"/>
              </a:ext>
            </a:extLst>
          </p:cNvPr>
          <p:cNvSpPr>
            <a:spLocks noGrp="1"/>
          </p:cNvSpPr>
          <p:nvPr>
            <p:ph type="body" idx="30"/>
          </p:nvPr>
        </p:nvSpPr>
        <p:spPr>
          <a:xfrm>
            <a:off x="8469947" y="1444506"/>
            <a:ext cx="3441600" cy="443619"/>
          </a:xfrm>
        </p:spPr>
        <p:txBody>
          <a:bodyPr anchor="t" anchorCtr="0"/>
          <a:lstStyle>
            <a:lvl1pPr marL="0" indent="0">
              <a:spcBef>
                <a:spcPts val="0"/>
              </a:spcBef>
              <a:spcAft>
                <a:spcPts val="0"/>
              </a:spcAft>
              <a:buNone/>
              <a:defRPr sz="1200" b="1"/>
            </a:lvl1pPr>
            <a:lvl2pPr marL="0" indent="0">
              <a:spcBef>
                <a:spcPts val="0"/>
              </a:spcBef>
              <a:spcAft>
                <a:spcPts val="0"/>
              </a:spcAft>
              <a:buNone/>
              <a:defRPr sz="12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 level</a:t>
            </a:r>
          </a:p>
        </p:txBody>
      </p:sp>
      <p:cxnSp>
        <p:nvCxnSpPr>
          <p:cNvPr id="44" name="Straight Connector 43">
            <a:extLst>
              <a:ext uri="{FF2B5EF4-FFF2-40B4-BE49-F238E27FC236}">
                <a16:creationId xmlns:a16="http://schemas.microsoft.com/office/drawing/2014/main" id="{B4A1E965-60B7-48E2-B040-F2F4806052EE}"/>
              </a:ext>
            </a:extLst>
          </p:cNvPr>
          <p:cNvCxnSpPr>
            <a:cxnSpLocks/>
          </p:cNvCxnSpPr>
          <p:nvPr userDrawn="1"/>
        </p:nvCxnSpPr>
        <p:spPr>
          <a:xfrm>
            <a:off x="274557" y="1466850"/>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5" name="Straight Connector 44">
            <a:extLst>
              <a:ext uri="{FF2B5EF4-FFF2-40B4-BE49-F238E27FC236}">
                <a16:creationId xmlns:a16="http://schemas.microsoft.com/office/drawing/2014/main" id="{34A81CFD-8813-44E0-8DAC-E61D4E9ED04D}"/>
              </a:ext>
            </a:extLst>
          </p:cNvPr>
          <p:cNvCxnSpPr>
            <a:cxnSpLocks/>
          </p:cNvCxnSpPr>
          <p:nvPr userDrawn="1"/>
        </p:nvCxnSpPr>
        <p:spPr>
          <a:xfrm>
            <a:off x="4276725" y="1467282"/>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6" name="Straight Connector 45">
            <a:extLst>
              <a:ext uri="{FF2B5EF4-FFF2-40B4-BE49-F238E27FC236}">
                <a16:creationId xmlns:a16="http://schemas.microsoft.com/office/drawing/2014/main" id="{575345BC-7AB7-41D9-83EB-D257023E194E}"/>
              </a:ext>
            </a:extLst>
          </p:cNvPr>
          <p:cNvCxnSpPr>
            <a:cxnSpLocks/>
          </p:cNvCxnSpPr>
          <p:nvPr userDrawn="1"/>
        </p:nvCxnSpPr>
        <p:spPr>
          <a:xfrm>
            <a:off x="8281644" y="1467282"/>
            <a:ext cx="0" cy="4088968"/>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9" name="Text Placeholder 2">
            <a:extLst>
              <a:ext uri="{FF2B5EF4-FFF2-40B4-BE49-F238E27FC236}">
                <a16:creationId xmlns:a16="http://schemas.microsoft.com/office/drawing/2014/main" id="{E1866A45-E52B-4A94-9F4A-D996416AEA17}"/>
              </a:ext>
            </a:extLst>
          </p:cNvPr>
          <p:cNvSpPr>
            <a:spLocks noGrp="1"/>
          </p:cNvSpPr>
          <p:nvPr userDrawn="1">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5">
            <a:extLst>
              <a:ext uri="{FF2B5EF4-FFF2-40B4-BE49-F238E27FC236}">
                <a16:creationId xmlns:a16="http://schemas.microsoft.com/office/drawing/2014/main" id="{FD548693-170B-4DE1-9A57-0D26BEDACA90}"/>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30" name="Subtitle 2">
            <a:extLst>
              <a:ext uri="{FF2B5EF4-FFF2-40B4-BE49-F238E27FC236}">
                <a16:creationId xmlns:a16="http://schemas.microsoft.com/office/drawing/2014/main" id="{B6B0999A-45F2-4454-94BF-6565A394B961}"/>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879978763"/>
      </p:ext>
    </p:extLst>
  </p:cSld>
  <p:clrMapOvr>
    <a:masterClrMapping/>
  </p:clrMapOvr>
  <p:extLst>
    <p:ext uri="{DCECCB84-F9BA-43D5-87BE-67443E8EF086}">
      <p15:sldGuideLst xmlns:p15="http://schemas.microsoft.com/office/powerpoint/2012/main">
        <p15:guide id="1" orient="horz" pos="1638" userDrawn="1">
          <p15:clr>
            <a:srgbClr val="FBAE40"/>
          </p15:clr>
        </p15:guide>
        <p15:guide id="6" pos="4985" userDrawn="1">
          <p15:clr>
            <a:srgbClr val="FBAE40"/>
          </p15:clr>
        </p15:guide>
        <p15:guide id="7" pos="5214" userDrawn="1">
          <p15:clr>
            <a:srgbClr val="FBAE40"/>
          </p15:clr>
        </p15:guide>
        <p15:guide id="8" pos="2463" userDrawn="1">
          <p15:clr>
            <a:srgbClr val="FBAE40"/>
          </p15:clr>
        </p15:guide>
        <p15:guide id="9" pos="26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con 6">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6DE1DD-5B84-48A2-B75B-C8E6940E0AA1}"/>
              </a:ext>
            </a:extLst>
          </p:cNvPr>
          <p:cNvSpPr/>
          <p:nvPr userDrawn="1"/>
        </p:nvSpPr>
        <p:spPr>
          <a:xfrm>
            <a:off x="0" y="2978965"/>
            <a:ext cx="12192000" cy="3006000"/>
          </a:xfrm>
          <a:prstGeom prst="rect">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9156699" y="3075123"/>
            <a:ext cx="2444400" cy="2432123"/>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8" y="3227289"/>
            <a:ext cx="8686301"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bg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37" y="1138518"/>
            <a:ext cx="11441063" cy="1721221"/>
          </a:xfrm>
        </p:spPr>
        <p:txBody>
          <a:bodyPr anchor="t" anchorCtr="0"/>
          <a:lstStyle>
            <a:lvl1pPr algn="l">
              <a:lnSpc>
                <a:spcPct val="90000"/>
              </a:lnSpc>
              <a:defRPr sz="36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8" y="367929"/>
            <a:ext cx="11638800"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4638" y="6483275"/>
            <a:ext cx="10021012"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5131" y="4169316"/>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3420054" y="4169316"/>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5131" y="5022744"/>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solidFill>
                  <a:schemeClr val="bg1"/>
                </a:solidFill>
              </a:defRPr>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3418662" y="5022744"/>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cxnSp>
        <p:nvCxnSpPr>
          <p:cNvPr id="66" name="Straight Connector 65">
            <a:extLst>
              <a:ext uri="{FF2B5EF4-FFF2-40B4-BE49-F238E27FC236}">
                <a16:creationId xmlns:a16="http://schemas.microsoft.com/office/drawing/2014/main" id="{E2045956-2563-46A9-AEAB-C39DE01B6B0E}"/>
              </a:ext>
            </a:extLst>
          </p:cNvPr>
          <p:cNvCxnSpPr>
            <a:cxnSpLocks/>
          </p:cNvCxnSpPr>
          <p:nvPr userDrawn="1"/>
        </p:nvCxnSpPr>
        <p:spPr>
          <a:xfrm>
            <a:off x="273600"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68" name="Graphic 67">
            <a:extLst>
              <a:ext uri="{FF2B5EF4-FFF2-40B4-BE49-F238E27FC236}">
                <a16:creationId xmlns:a16="http://schemas.microsoft.com/office/drawing/2014/main" id="{6E798E77-BD84-4173-AF7A-CF427201AA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69" name="Group 68" hidden="1">
            <a:extLst>
              <a:ext uri="{FF2B5EF4-FFF2-40B4-BE49-F238E27FC236}">
                <a16:creationId xmlns:a16="http://schemas.microsoft.com/office/drawing/2014/main" id="{A456BF0C-20AE-4AC6-B6EE-AD1FFB28A3FF}"/>
              </a:ext>
            </a:extLst>
          </p:cNvPr>
          <p:cNvGrpSpPr/>
          <p:nvPr userDrawn="1"/>
        </p:nvGrpSpPr>
        <p:grpSpPr>
          <a:xfrm>
            <a:off x="0" y="-118110"/>
            <a:ext cx="12192000" cy="75780"/>
            <a:chOff x="0" y="-118110"/>
            <a:chExt cx="12192000" cy="75780"/>
          </a:xfrm>
        </p:grpSpPr>
        <p:sp>
          <p:nvSpPr>
            <p:cNvPr id="70" name="Rectangle 69">
              <a:extLst>
                <a:ext uri="{FF2B5EF4-FFF2-40B4-BE49-F238E27FC236}">
                  <a16:creationId xmlns:a16="http://schemas.microsoft.com/office/drawing/2014/main" id="{06A039F0-3B42-4843-8B6B-1E43F3433EBF}"/>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1" name="Rectangle 70">
              <a:extLst>
                <a:ext uri="{FF2B5EF4-FFF2-40B4-BE49-F238E27FC236}">
                  <a16:creationId xmlns:a16="http://schemas.microsoft.com/office/drawing/2014/main" id="{F77C9D39-8C45-4E6D-93D7-481503067C6A}"/>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2" name="Rectangle 71">
              <a:extLst>
                <a:ext uri="{FF2B5EF4-FFF2-40B4-BE49-F238E27FC236}">
                  <a16:creationId xmlns:a16="http://schemas.microsoft.com/office/drawing/2014/main" id="{40F77752-61A7-4FD2-9457-40FA172CD175}"/>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3" name="Rectangle 72">
              <a:extLst>
                <a:ext uri="{FF2B5EF4-FFF2-40B4-BE49-F238E27FC236}">
                  <a16:creationId xmlns:a16="http://schemas.microsoft.com/office/drawing/2014/main" id="{AD51B657-DB04-456F-B519-17D596B5706F}"/>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4" name="Rectangle 73">
              <a:extLst>
                <a:ext uri="{FF2B5EF4-FFF2-40B4-BE49-F238E27FC236}">
                  <a16:creationId xmlns:a16="http://schemas.microsoft.com/office/drawing/2014/main" id="{1AD9D6E6-E8E0-436A-A15B-E294E895416E}"/>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5" name="Rectangle 74">
              <a:extLst>
                <a:ext uri="{FF2B5EF4-FFF2-40B4-BE49-F238E27FC236}">
                  <a16:creationId xmlns:a16="http://schemas.microsoft.com/office/drawing/2014/main" id="{46D05E8D-BE3D-4324-8CE9-1E68435D6E29}"/>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6" name="Rectangle 75">
              <a:extLst>
                <a:ext uri="{FF2B5EF4-FFF2-40B4-BE49-F238E27FC236}">
                  <a16:creationId xmlns:a16="http://schemas.microsoft.com/office/drawing/2014/main" id="{33690FC5-FE6B-4212-B961-11AD9A9B3047}"/>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7" name="Rectangle 76">
              <a:extLst>
                <a:ext uri="{FF2B5EF4-FFF2-40B4-BE49-F238E27FC236}">
                  <a16:creationId xmlns:a16="http://schemas.microsoft.com/office/drawing/2014/main" id="{E18865A4-95B3-440E-9AAE-26B87E83EE39}"/>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8" name="Rectangle 77">
              <a:extLst>
                <a:ext uri="{FF2B5EF4-FFF2-40B4-BE49-F238E27FC236}">
                  <a16:creationId xmlns:a16="http://schemas.microsoft.com/office/drawing/2014/main" id="{2A418939-C0D3-4C73-95B7-04DDA6E548B1}"/>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9" name="Rectangle 78">
              <a:extLst>
                <a:ext uri="{FF2B5EF4-FFF2-40B4-BE49-F238E27FC236}">
                  <a16:creationId xmlns:a16="http://schemas.microsoft.com/office/drawing/2014/main" id="{B7AECB68-F367-4325-8809-B4D25EB0A48F}"/>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0" name="Rectangle 79">
              <a:extLst>
                <a:ext uri="{FF2B5EF4-FFF2-40B4-BE49-F238E27FC236}">
                  <a16:creationId xmlns:a16="http://schemas.microsoft.com/office/drawing/2014/main" id="{F9663606-6831-4347-B5A9-5C9C9D089F17}"/>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1" name="Rectangle 80">
              <a:extLst>
                <a:ext uri="{FF2B5EF4-FFF2-40B4-BE49-F238E27FC236}">
                  <a16:creationId xmlns:a16="http://schemas.microsoft.com/office/drawing/2014/main" id="{009B474C-83A6-465D-BC40-9060390AFC1E}"/>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2" name="Rectangle 81">
              <a:extLst>
                <a:ext uri="{FF2B5EF4-FFF2-40B4-BE49-F238E27FC236}">
                  <a16:creationId xmlns:a16="http://schemas.microsoft.com/office/drawing/2014/main" id="{28552005-1272-468C-BED8-829A341655A4}"/>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3" name="Rectangle 82">
              <a:extLst>
                <a:ext uri="{FF2B5EF4-FFF2-40B4-BE49-F238E27FC236}">
                  <a16:creationId xmlns:a16="http://schemas.microsoft.com/office/drawing/2014/main" id="{B3CD70C8-8CA8-441A-8821-4C9CB5209FED}"/>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4" name="Rectangle 83">
              <a:extLst>
                <a:ext uri="{FF2B5EF4-FFF2-40B4-BE49-F238E27FC236}">
                  <a16:creationId xmlns:a16="http://schemas.microsoft.com/office/drawing/2014/main" id="{D07409D7-08F5-4B00-B23D-4D24A519C030}"/>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5" name="Rectangle 84">
              <a:extLst>
                <a:ext uri="{FF2B5EF4-FFF2-40B4-BE49-F238E27FC236}">
                  <a16:creationId xmlns:a16="http://schemas.microsoft.com/office/drawing/2014/main" id="{E4FEBF95-72FA-4C37-8030-F2315082B245}"/>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6" name="Rectangle 85">
              <a:extLst>
                <a:ext uri="{FF2B5EF4-FFF2-40B4-BE49-F238E27FC236}">
                  <a16:creationId xmlns:a16="http://schemas.microsoft.com/office/drawing/2014/main" id="{6B789397-9406-44B7-AABC-46092539601E}"/>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7" name="Rectangle 86">
              <a:extLst>
                <a:ext uri="{FF2B5EF4-FFF2-40B4-BE49-F238E27FC236}">
                  <a16:creationId xmlns:a16="http://schemas.microsoft.com/office/drawing/2014/main" id="{4EFC6ED6-F2DD-4F20-BD5B-E646DB6B67B4}"/>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8" name="Rectangle 87">
              <a:extLst>
                <a:ext uri="{FF2B5EF4-FFF2-40B4-BE49-F238E27FC236}">
                  <a16:creationId xmlns:a16="http://schemas.microsoft.com/office/drawing/2014/main" id="{5C4BCE0B-9CFB-450F-9F0D-1819ECF100C0}"/>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9" name="Rectangle 88">
              <a:extLst>
                <a:ext uri="{FF2B5EF4-FFF2-40B4-BE49-F238E27FC236}">
                  <a16:creationId xmlns:a16="http://schemas.microsoft.com/office/drawing/2014/main" id="{506F272F-F510-41D2-9251-F60F3850EA9D}"/>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41011137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24" userDrawn="1">
          <p15:clr>
            <a:srgbClr val="FBAE40"/>
          </p15:clr>
        </p15:guide>
        <p15:guide id="3" pos="3954" userDrawn="1">
          <p15:clr>
            <a:srgbClr val="FBAE40"/>
          </p15:clr>
        </p15:guide>
        <p15:guide id="4" pos="2063" userDrawn="1">
          <p15:clr>
            <a:srgbClr val="FBAE40"/>
          </p15:clr>
        </p15:guide>
        <p15:guide id="5" pos="183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00FAE87-599D-4BDB-AEC9-4FA6C15FCAE3}"/>
              </a:ext>
            </a:extLst>
          </p:cNvPr>
          <p:cNvGrpSpPr/>
          <p:nvPr userDrawn="1"/>
        </p:nvGrpSpPr>
        <p:grpSpPr>
          <a:xfrm>
            <a:off x="274637" y="1346198"/>
            <a:ext cx="11641137" cy="4538666"/>
            <a:chOff x="274638" y="1346198"/>
            <a:chExt cx="11447344" cy="4463110"/>
          </a:xfrm>
        </p:grpSpPr>
        <p:grpSp>
          <p:nvGrpSpPr>
            <p:cNvPr id="54" name="Group 53">
              <a:extLst>
                <a:ext uri="{FF2B5EF4-FFF2-40B4-BE49-F238E27FC236}">
                  <a16:creationId xmlns:a16="http://schemas.microsoft.com/office/drawing/2014/main" id="{9C61D9ED-AA8C-4B7E-871E-42206B8D0401}"/>
                </a:ext>
              </a:extLst>
            </p:cNvPr>
            <p:cNvGrpSpPr/>
            <p:nvPr/>
          </p:nvGrpSpPr>
          <p:grpSpPr>
            <a:xfrm>
              <a:off x="274638" y="1346200"/>
              <a:ext cx="3744000" cy="4463108"/>
              <a:chOff x="369887" y="1400176"/>
              <a:chExt cx="3744000" cy="4463108"/>
            </a:xfrm>
          </p:grpSpPr>
          <p:sp>
            <p:nvSpPr>
              <p:cNvPr id="76" name="Rectangle 75">
                <a:extLst>
                  <a:ext uri="{FF2B5EF4-FFF2-40B4-BE49-F238E27FC236}">
                    <a16:creationId xmlns:a16="http://schemas.microsoft.com/office/drawing/2014/main" id="{1A90348A-5021-43A7-AEAA-33AD724D74F3}"/>
                  </a:ext>
                </a:extLst>
              </p:cNvPr>
              <p:cNvSpPr/>
              <p:nvPr/>
            </p:nvSpPr>
            <p:spPr>
              <a:xfrm>
                <a:off x="369887" y="1400176"/>
                <a:ext cx="3744000" cy="4463108"/>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77" name="Oval 76">
                <a:extLst>
                  <a:ext uri="{FF2B5EF4-FFF2-40B4-BE49-F238E27FC236}">
                    <a16:creationId xmlns:a16="http://schemas.microsoft.com/office/drawing/2014/main" id="{8F295A81-2B3B-4979-8D37-ACED8DB6D80B}"/>
                  </a:ext>
                </a:extLst>
              </p:cNvPr>
              <p:cNvSpPr/>
              <p:nvPr/>
            </p:nvSpPr>
            <p:spPr>
              <a:xfrm>
                <a:off x="1314787" y="1771650"/>
                <a:ext cx="1854200" cy="1854200"/>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79" name="Group 78">
                <a:extLst>
                  <a:ext uri="{FF2B5EF4-FFF2-40B4-BE49-F238E27FC236}">
                    <a16:creationId xmlns:a16="http://schemas.microsoft.com/office/drawing/2014/main" id="{180411B9-0D13-45AC-A4F6-A17FA573AD06}"/>
                  </a:ext>
                </a:extLst>
              </p:cNvPr>
              <p:cNvGrpSpPr>
                <a:grpSpLocks noChangeAspect="1"/>
              </p:cNvGrpSpPr>
              <p:nvPr/>
            </p:nvGrpSpPr>
            <p:grpSpPr>
              <a:xfrm>
                <a:off x="1860549" y="2139869"/>
                <a:ext cx="762676" cy="1039974"/>
                <a:chOff x="744168" y="1992627"/>
                <a:chExt cx="490063" cy="668245"/>
              </a:xfrm>
            </p:grpSpPr>
            <p:sp>
              <p:nvSpPr>
                <p:cNvPr id="80" name="Freeform: Shape 79">
                  <a:extLst>
                    <a:ext uri="{FF2B5EF4-FFF2-40B4-BE49-F238E27FC236}">
                      <a16:creationId xmlns:a16="http://schemas.microsoft.com/office/drawing/2014/main" id="{684FCF42-F428-4102-A022-F48307DDCC0F}"/>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solidFill>
                  <a:srgbClr val="00A16D"/>
                </a:solidFill>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22BB6CD-4AC2-4302-9563-F1A94761EFEB}"/>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solidFill>
                  <a:srgbClr val="00A16D"/>
                </a:solidFill>
                <a:ln w="127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8A66366-7E36-4C67-8CD6-E60A208AD212}"/>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solidFill>
                  <a:srgbClr val="00A16D"/>
                </a:solidFill>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0698336-13DA-437A-B414-2A8AE4621A26}"/>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rgbClr val="000000"/>
                </a:solidFill>
                <a:ln w="127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FC765AB-9A16-409D-8D6E-154F6A24FA7F}"/>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A86F2B-A493-4047-A4BC-42A742381598}"/>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rgbClr val="000000"/>
                </a:solidFill>
                <a:ln w="127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B685FBC-27DC-4FAA-A9C1-0F36E2CAF6AB}"/>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rgbClr val="000000"/>
                </a:solidFill>
                <a:ln w="12700"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B387A77A-D187-4101-A534-E566FD97B3C1}"/>
                </a:ext>
              </a:extLst>
            </p:cNvPr>
            <p:cNvGrpSpPr/>
            <p:nvPr/>
          </p:nvGrpSpPr>
          <p:grpSpPr>
            <a:xfrm>
              <a:off x="4072514" y="1346198"/>
              <a:ext cx="3851593" cy="4463109"/>
              <a:chOff x="4167763" y="1400174"/>
              <a:chExt cx="3851593" cy="4463109"/>
            </a:xfrm>
          </p:grpSpPr>
          <p:sp>
            <p:nvSpPr>
              <p:cNvPr id="70" name="Rectangle 69">
                <a:extLst>
                  <a:ext uri="{FF2B5EF4-FFF2-40B4-BE49-F238E27FC236}">
                    <a16:creationId xmlns:a16="http://schemas.microsoft.com/office/drawing/2014/main" id="{CFD9D66E-BF7F-4E11-AA82-5C1D03824C36}"/>
                  </a:ext>
                </a:extLst>
              </p:cNvPr>
              <p:cNvSpPr/>
              <p:nvPr/>
            </p:nvSpPr>
            <p:spPr>
              <a:xfrm>
                <a:off x="4167763" y="1400174"/>
                <a:ext cx="3851593" cy="446310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71" name="Oval 70">
                <a:extLst>
                  <a:ext uri="{FF2B5EF4-FFF2-40B4-BE49-F238E27FC236}">
                    <a16:creationId xmlns:a16="http://schemas.microsoft.com/office/drawing/2014/main" id="{880033C1-7671-4CA0-9E38-6BC29C52C8D5}"/>
                  </a:ext>
                </a:extLst>
              </p:cNvPr>
              <p:cNvSpPr/>
              <p:nvPr/>
            </p:nvSpPr>
            <p:spPr>
              <a:xfrm>
                <a:off x="5166459" y="1771650"/>
                <a:ext cx="1854200" cy="1854200"/>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72" name="Group 71">
                <a:extLst>
                  <a:ext uri="{FF2B5EF4-FFF2-40B4-BE49-F238E27FC236}">
                    <a16:creationId xmlns:a16="http://schemas.microsoft.com/office/drawing/2014/main" id="{2B878FBC-BA1D-4823-8075-8AF0AF2422B6}"/>
                  </a:ext>
                </a:extLst>
              </p:cNvPr>
              <p:cNvGrpSpPr>
                <a:grpSpLocks noChangeAspect="1"/>
              </p:cNvGrpSpPr>
              <p:nvPr/>
            </p:nvGrpSpPr>
            <p:grpSpPr>
              <a:xfrm>
                <a:off x="5642949" y="2184267"/>
                <a:ext cx="901220" cy="1040374"/>
                <a:chOff x="655147" y="4745407"/>
                <a:chExt cx="579085" cy="668500"/>
              </a:xfrm>
            </p:grpSpPr>
            <p:sp>
              <p:nvSpPr>
                <p:cNvPr id="74" name="Freeform: Shape 73">
                  <a:extLst>
                    <a:ext uri="{FF2B5EF4-FFF2-40B4-BE49-F238E27FC236}">
                      <a16:creationId xmlns:a16="http://schemas.microsoft.com/office/drawing/2014/main" id="{AD002A8F-3B41-4617-9963-F561DD88480A}"/>
                    </a:ext>
                  </a:extLst>
                </p:cNvPr>
                <p:cNvSpPr/>
                <p:nvPr/>
              </p:nvSpPr>
              <p:spPr>
                <a:xfrm>
                  <a:off x="655147" y="4745407"/>
                  <a:ext cx="579085" cy="668500"/>
                </a:xfrm>
                <a:custGeom>
                  <a:avLst/>
                  <a:gdLst>
                    <a:gd name="connsiteX0" fmla="*/ 289021 w 579085"/>
                    <a:gd name="connsiteY0" fmla="*/ 668364 h 668500"/>
                    <a:gd name="connsiteX1" fmla="*/ -457 w 579085"/>
                    <a:gd name="connsiteY1" fmla="*/ 121676 h 668500"/>
                    <a:gd name="connsiteX2" fmla="*/ 19141 w 579085"/>
                    <a:gd name="connsiteY2" fmla="*/ 117577 h 668500"/>
                    <a:gd name="connsiteX3" fmla="*/ 243935 w 579085"/>
                    <a:gd name="connsiteY3" fmla="*/ 27915 h 668500"/>
                    <a:gd name="connsiteX4" fmla="*/ 289021 w 579085"/>
                    <a:gd name="connsiteY4" fmla="*/ -137 h 668500"/>
                    <a:gd name="connsiteX5" fmla="*/ 334236 w 579085"/>
                    <a:gd name="connsiteY5" fmla="*/ 27915 h 668500"/>
                    <a:gd name="connsiteX6" fmla="*/ 558902 w 579085"/>
                    <a:gd name="connsiteY6" fmla="*/ 117577 h 668500"/>
                    <a:gd name="connsiteX7" fmla="*/ 578628 w 579085"/>
                    <a:gd name="connsiteY7" fmla="*/ 121676 h 668500"/>
                    <a:gd name="connsiteX8" fmla="*/ 289021 w 579085"/>
                    <a:gd name="connsiteY8" fmla="*/ 668364 h 6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085" h="668500">
                      <a:moveTo>
                        <a:pt x="289021" y="668364"/>
                      </a:moveTo>
                      <a:cubicBezTo>
                        <a:pt x="60257" y="554236"/>
                        <a:pt x="2745" y="198403"/>
                        <a:pt x="-457" y="121676"/>
                      </a:cubicBezTo>
                      <a:lnTo>
                        <a:pt x="19141" y="117577"/>
                      </a:lnTo>
                      <a:cubicBezTo>
                        <a:pt x="98745" y="101087"/>
                        <a:pt x="174833" y="70738"/>
                        <a:pt x="243935" y="27915"/>
                      </a:cubicBezTo>
                      <a:lnTo>
                        <a:pt x="289021" y="-137"/>
                      </a:lnTo>
                      <a:lnTo>
                        <a:pt x="334236" y="27915"/>
                      </a:lnTo>
                      <a:cubicBezTo>
                        <a:pt x="403277" y="70767"/>
                        <a:pt x="479328" y="101119"/>
                        <a:pt x="558902" y="117577"/>
                      </a:cubicBezTo>
                      <a:lnTo>
                        <a:pt x="578628" y="121676"/>
                      </a:lnTo>
                      <a:cubicBezTo>
                        <a:pt x="575426" y="198530"/>
                        <a:pt x="517786" y="554236"/>
                        <a:pt x="289021" y="668364"/>
                      </a:cubicBezTo>
                    </a:path>
                  </a:pathLst>
                </a:custGeom>
                <a:solidFill>
                  <a:srgbClr val="00A16D"/>
                </a:solidFill>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6D2FA5F-A05B-4371-9F39-F65B1C4DAA74}"/>
                    </a:ext>
                  </a:extLst>
                </p:cNvPr>
                <p:cNvSpPr/>
                <p:nvPr/>
              </p:nvSpPr>
              <p:spPr>
                <a:xfrm>
                  <a:off x="753391" y="4923324"/>
                  <a:ext cx="417950" cy="271935"/>
                </a:xfrm>
                <a:custGeom>
                  <a:avLst/>
                  <a:gdLst>
                    <a:gd name="connsiteX0" fmla="*/ 148253 w 417950"/>
                    <a:gd name="connsiteY0" fmla="*/ 271798 h 271935"/>
                    <a:gd name="connsiteX1" fmla="*/ 144282 w 417950"/>
                    <a:gd name="connsiteY1" fmla="*/ 270261 h 271935"/>
                    <a:gd name="connsiteX2" fmla="*/ -457 w 417950"/>
                    <a:gd name="connsiteY2" fmla="*/ 126929 h 271935"/>
                    <a:gd name="connsiteX3" fmla="*/ 7356 w 417950"/>
                    <a:gd name="connsiteY3" fmla="*/ 119115 h 271935"/>
                    <a:gd name="connsiteX4" fmla="*/ 148253 w 417950"/>
                    <a:gd name="connsiteY4" fmla="*/ 258477 h 271935"/>
                    <a:gd name="connsiteX5" fmla="*/ 409680 w 417950"/>
                    <a:gd name="connsiteY5" fmla="*/ -137 h 271935"/>
                    <a:gd name="connsiteX6" fmla="*/ 417493 w 417950"/>
                    <a:gd name="connsiteY6" fmla="*/ 7677 h 271935"/>
                    <a:gd name="connsiteX7" fmla="*/ 152095 w 417950"/>
                    <a:gd name="connsiteY7" fmla="*/ 270261 h 271935"/>
                    <a:gd name="connsiteX8" fmla="*/ 148253 w 417950"/>
                    <a:gd name="connsiteY8" fmla="*/ 271798 h 2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50" h="271935">
                      <a:moveTo>
                        <a:pt x="148253" y="271798"/>
                      </a:moveTo>
                      <a:cubicBezTo>
                        <a:pt x="146786" y="271787"/>
                        <a:pt x="145374" y="271240"/>
                        <a:pt x="144282" y="270261"/>
                      </a:cubicBezTo>
                      <a:lnTo>
                        <a:pt x="-457" y="126929"/>
                      </a:lnTo>
                      <a:lnTo>
                        <a:pt x="7356" y="119115"/>
                      </a:lnTo>
                      <a:lnTo>
                        <a:pt x="148253" y="258477"/>
                      </a:lnTo>
                      <a:lnTo>
                        <a:pt x="409680" y="-137"/>
                      </a:lnTo>
                      <a:lnTo>
                        <a:pt x="417493" y="7677"/>
                      </a:lnTo>
                      <a:lnTo>
                        <a:pt x="152095" y="270261"/>
                      </a:lnTo>
                      <a:cubicBezTo>
                        <a:pt x="151071" y="271265"/>
                        <a:pt x="149688" y="271819"/>
                        <a:pt x="148253" y="271798"/>
                      </a:cubicBezTo>
                      <a:close/>
                    </a:path>
                  </a:pathLst>
                </a:custGeom>
                <a:solidFill>
                  <a:srgbClr val="000000"/>
                </a:solidFill>
                <a:ln w="12700"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06A4FD5C-968F-40DC-A2FA-58BE666F9081}"/>
                </a:ext>
              </a:extLst>
            </p:cNvPr>
            <p:cNvGrpSpPr/>
            <p:nvPr/>
          </p:nvGrpSpPr>
          <p:grpSpPr>
            <a:xfrm>
              <a:off x="7977982" y="1346198"/>
              <a:ext cx="3744000" cy="4463109"/>
              <a:chOff x="8073231" y="1400174"/>
              <a:chExt cx="3744000" cy="4463109"/>
            </a:xfrm>
          </p:grpSpPr>
          <p:sp>
            <p:nvSpPr>
              <p:cNvPr id="63" name="Rectangle 62">
                <a:extLst>
                  <a:ext uri="{FF2B5EF4-FFF2-40B4-BE49-F238E27FC236}">
                    <a16:creationId xmlns:a16="http://schemas.microsoft.com/office/drawing/2014/main" id="{4E784B15-9311-4F93-ABD7-C264B423B43C}"/>
                  </a:ext>
                </a:extLst>
              </p:cNvPr>
              <p:cNvSpPr/>
              <p:nvPr/>
            </p:nvSpPr>
            <p:spPr>
              <a:xfrm>
                <a:off x="8073231" y="1400174"/>
                <a:ext cx="3744000" cy="4463109"/>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4" name="Oval 63">
                <a:extLst>
                  <a:ext uri="{FF2B5EF4-FFF2-40B4-BE49-F238E27FC236}">
                    <a16:creationId xmlns:a16="http://schemas.microsoft.com/office/drawing/2014/main" id="{D1E78C33-2D03-4F6A-9559-5E4849D01C1A}"/>
                  </a:ext>
                </a:extLst>
              </p:cNvPr>
              <p:cNvSpPr/>
              <p:nvPr/>
            </p:nvSpPr>
            <p:spPr>
              <a:xfrm>
                <a:off x="9018131" y="1771650"/>
                <a:ext cx="1854200" cy="1854200"/>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65" name="Group 64">
                <a:extLst>
                  <a:ext uri="{FF2B5EF4-FFF2-40B4-BE49-F238E27FC236}">
                    <a16:creationId xmlns:a16="http://schemas.microsoft.com/office/drawing/2014/main" id="{3D0AFC00-F7A3-4B66-A84F-C6AE96C26514}"/>
                  </a:ext>
                </a:extLst>
              </p:cNvPr>
              <p:cNvGrpSpPr>
                <a:grpSpLocks noChangeAspect="1"/>
              </p:cNvGrpSpPr>
              <p:nvPr/>
            </p:nvGrpSpPr>
            <p:grpSpPr>
              <a:xfrm>
                <a:off x="9693863" y="2192285"/>
                <a:ext cx="502736" cy="1040768"/>
                <a:chOff x="783107" y="3383299"/>
                <a:chExt cx="323037" cy="668757"/>
              </a:xfrm>
            </p:grpSpPr>
            <p:sp>
              <p:nvSpPr>
                <p:cNvPr id="67" name="Freeform: Shape 66">
                  <a:extLst>
                    <a:ext uri="{FF2B5EF4-FFF2-40B4-BE49-F238E27FC236}">
                      <a16:creationId xmlns:a16="http://schemas.microsoft.com/office/drawing/2014/main" id="{45E53C8D-4377-4EFF-9202-1487205D0C8A}"/>
                    </a:ext>
                  </a:extLst>
                </p:cNvPr>
                <p:cNvSpPr/>
                <p:nvPr/>
              </p:nvSpPr>
              <p:spPr>
                <a:xfrm>
                  <a:off x="783107" y="3729014"/>
                  <a:ext cx="323037" cy="323042"/>
                </a:xfrm>
                <a:custGeom>
                  <a:avLst/>
                  <a:gdLst>
                    <a:gd name="connsiteX0" fmla="*/ 161061 w 323037"/>
                    <a:gd name="connsiteY0" fmla="*/ 166381 h 323042"/>
                    <a:gd name="connsiteX1" fmla="*/ 105471 w 323037"/>
                    <a:gd name="connsiteY1" fmla="*/ 222228 h 323042"/>
                    <a:gd name="connsiteX2" fmla="*/ 161317 w 323037"/>
                    <a:gd name="connsiteY2" fmla="*/ 277819 h 323042"/>
                    <a:gd name="connsiteX3" fmla="*/ 216907 w 323037"/>
                    <a:gd name="connsiteY3" fmla="*/ 222100 h 323042"/>
                    <a:gd name="connsiteX4" fmla="*/ 161189 w 323037"/>
                    <a:gd name="connsiteY4" fmla="*/ 166381 h 323042"/>
                    <a:gd name="connsiteX5" fmla="*/ 161061 w 323037"/>
                    <a:gd name="connsiteY5" fmla="*/ 166381 h 323042"/>
                    <a:gd name="connsiteX6" fmla="*/ 322580 w 323037"/>
                    <a:gd name="connsiteY6" fmla="*/ 161129 h 323042"/>
                    <a:gd name="connsiteX7" fmla="*/ 161318 w 323037"/>
                    <a:gd name="connsiteY7" fmla="*/ 322906 h 323042"/>
                    <a:gd name="connsiteX8" fmla="*/ -457 w 323037"/>
                    <a:gd name="connsiteY8" fmla="*/ 161641 h 323042"/>
                    <a:gd name="connsiteX9" fmla="*/ 160806 w 323037"/>
                    <a:gd name="connsiteY9" fmla="*/ -136 h 323042"/>
                    <a:gd name="connsiteX10" fmla="*/ 161062 w 323037"/>
                    <a:gd name="connsiteY10" fmla="*/ -137 h 323042"/>
                    <a:gd name="connsiteX11" fmla="*/ 322580 w 323037"/>
                    <a:gd name="connsiteY11" fmla="*/ 161128 h 3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37" h="323042">
                      <a:moveTo>
                        <a:pt x="161061" y="166381"/>
                      </a:moveTo>
                      <a:cubicBezTo>
                        <a:pt x="130289" y="166451"/>
                        <a:pt x="105400" y="191455"/>
                        <a:pt x="105471" y="222228"/>
                      </a:cubicBezTo>
                      <a:cubicBezTo>
                        <a:pt x="105542" y="253000"/>
                        <a:pt x="130545" y="277889"/>
                        <a:pt x="161317" y="277819"/>
                      </a:cubicBezTo>
                      <a:cubicBezTo>
                        <a:pt x="192039" y="277748"/>
                        <a:pt x="216907" y="252822"/>
                        <a:pt x="216907" y="222100"/>
                      </a:cubicBezTo>
                      <a:cubicBezTo>
                        <a:pt x="216907" y="191327"/>
                        <a:pt x="191962" y="166381"/>
                        <a:pt x="161189" y="166381"/>
                      </a:cubicBezTo>
                      <a:cubicBezTo>
                        <a:pt x="161147" y="166381"/>
                        <a:pt x="161104" y="166381"/>
                        <a:pt x="161061" y="166381"/>
                      </a:cubicBezTo>
                      <a:moveTo>
                        <a:pt x="322580" y="161129"/>
                      </a:moveTo>
                      <a:cubicBezTo>
                        <a:pt x="322722" y="250334"/>
                        <a:pt x="250522" y="322765"/>
                        <a:pt x="161318" y="322906"/>
                      </a:cubicBezTo>
                      <a:cubicBezTo>
                        <a:pt x="72114" y="323048"/>
                        <a:pt x="-315" y="250847"/>
                        <a:pt x="-457" y="161641"/>
                      </a:cubicBezTo>
                      <a:cubicBezTo>
                        <a:pt x="-598" y="72435"/>
                        <a:pt x="71601" y="5"/>
                        <a:pt x="160806" y="-136"/>
                      </a:cubicBezTo>
                      <a:cubicBezTo>
                        <a:pt x="160891" y="-136"/>
                        <a:pt x="160976" y="-137"/>
                        <a:pt x="161062" y="-137"/>
                      </a:cubicBezTo>
                      <a:cubicBezTo>
                        <a:pt x="250195" y="-207"/>
                        <a:pt x="322509" y="71993"/>
                        <a:pt x="322580" y="161128"/>
                      </a:cubicBezTo>
                    </a:path>
                  </a:pathLst>
                </a:custGeom>
                <a:solidFill>
                  <a:srgbClr val="00A16D"/>
                </a:solidFill>
                <a:ln w="127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EE76476-CFB5-4F22-BC42-7ECB6001B766}"/>
                    </a:ext>
                  </a:extLst>
                </p:cNvPr>
                <p:cNvSpPr/>
                <p:nvPr/>
              </p:nvSpPr>
              <p:spPr>
                <a:xfrm>
                  <a:off x="877764" y="3383299"/>
                  <a:ext cx="144995" cy="400921"/>
                </a:xfrm>
                <a:custGeom>
                  <a:avLst/>
                  <a:gdLst>
                    <a:gd name="connsiteX0" fmla="*/ 0 w 144995"/>
                    <a:gd name="connsiteY0" fmla="*/ 77366 h 400921"/>
                    <a:gd name="connsiteX1" fmla="*/ 66990 w 144995"/>
                    <a:gd name="connsiteY1" fmla="*/ 0 h 400921"/>
                    <a:gd name="connsiteX2" fmla="*/ 144995 w 144995"/>
                    <a:gd name="connsiteY2" fmla="*/ 77366 h 400921"/>
                    <a:gd name="connsiteX3" fmla="*/ 111564 w 144995"/>
                    <a:gd name="connsiteY3" fmla="*/ 122454 h 400921"/>
                    <a:gd name="connsiteX4" fmla="*/ 133852 w 144995"/>
                    <a:gd name="connsiteY4" fmla="*/ 155885 h 400921"/>
                    <a:gd name="connsiteX5" fmla="*/ 111564 w 144995"/>
                    <a:gd name="connsiteY5" fmla="*/ 189317 h 400921"/>
                    <a:gd name="connsiteX6" fmla="*/ 144995 w 144995"/>
                    <a:gd name="connsiteY6" fmla="*/ 222364 h 400921"/>
                    <a:gd name="connsiteX7" fmla="*/ 144995 w 144995"/>
                    <a:gd name="connsiteY7" fmla="*/ 400921 h 400921"/>
                    <a:gd name="connsiteX8" fmla="*/ 0 w 144995"/>
                    <a:gd name="connsiteY8" fmla="*/ 400921 h 400921"/>
                    <a:gd name="connsiteX9" fmla="*/ 0 w 144995"/>
                    <a:gd name="connsiteY9" fmla="*/ 77366 h 4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95" h="400921">
                      <a:moveTo>
                        <a:pt x="0" y="77366"/>
                      </a:moveTo>
                      <a:lnTo>
                        <a:pt x="66990" y="0"/>
                      </a:lnTo>
                      <a:lnTo>
                        <a:pt x="144995" y="77366"/>
                      </a:lnTo>
                      <a:lnTo>
                        <a:pt x="111564" y="122454"/>
                      </a:lnTo>
                      <a:lnTo>
                        <a:pt x="133852" y="155885"/>
                      </a:lnTo>
                      <a:lnTo>
                        <a:pt x="111564" y="189317"/>
                      </a:lnTo>
                      <a:lnTo>
                        <a:pt x="144995" y="222364"/>
                      </a:lnTo>
                      <a:lnTo>
                        <a:pt x="144995" y="400921"/>
                      </a:lnTo>
                      <a:lnTo>
                        <a:pt x="0" y="400921"/>
                      </a:lnTo>
                      <a:lnTo>
                        <a:pt x="0" y="77366"/>
                      </a:lnTo>
                      <a:close/>
                    </a:path>
                  </a:pathLst>
                </a:custGeom>
                <a:solidFill>
                  <a:srgbClr val="00A16D"/>
                </a:solidFill>
                <a:ln w="127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A3242E7-5580-42FA-BE0F-D40B210E029D}"/>
                    </a:ext>
                  </a:extLst>
                </p:cNvPr>
                <p:cNvSpPr/>
                <p:nvPr/>
              </p:nvSpPr>
              <p:spPr>
                <a:xfrm>
                  <a:off x="916831" y="3483466"/>
                  <a:ext cx="11143" cy="256179"/>
                </a:xfrm>
                <a:custGeom>
                  <a:avLst/>
                  <a:gdLst>
                    <a:gd name="connsiteX0" fmla="*/ 0 w 11143"/>
                    <a:gd name="connsiteY0" fmla="*/ 0 h 256179"/>
                    <a:gd name="connsiteX1" fmla="*/ 11144 w 11143"/>
                    <a:gd name="connsiteY1" fmla="*/ 0 h 256179"/>
                    <a:gd name="connsiteX2" fmla="*/ 11144 w 11143"/>
                    <a:gd name="connsiteY2" fmla="*/ 256180 h 256179"/>
                    <a:gd name="connsiteX3" fmla="*/ 0 w 11143"/>
                    <a:gd name="connsiteY3" fmla="*/ 256180 h 256179"/>
                  </a:gdLst>
                  <a:ahLst/>
                  <a:cxnLst>
                    <a:cxn ang="0">
                      <a:pos x="connsiteX0" y="connsiteY0"/>
                    </a:cxn>
                    <a:cxn ang="0">
                      <a:pos x="connsiteX1" y="connsiteY1"/>
                    </a:cxn>
                    <a:cxn ang="0">
                      <a:pos x="connsiteX2" y="connsiteY2"/>
                    </a:cxn>
                    <a:cxn ang="0">
                      <a:pos x="connsiteX3" y="connsiteY3"/>
                    </a:cxn>
                  </a:cxnLst>
                  <a:rect l="l" t="t" r="r" b="b"/>
                  <a:pathLst>
                    <a:path w="11143" h="256179">
                      <a:moveTo>
                        <a:pt x="0" y="0"/>
                      </a:moveTo>
                      <a:lnTo>
                        <a:pt x="11144" y="0"/>
                      </a:lnTo>
                      <a:lnTo>
                        <a:pt x="11144" y="256180"/>
                      </a:lnTo>
                      <a:lnTo>
                        <a:pt x="0" y="256180"/>
                      </a:lnTo>
                      <a:close/>
                    </a:path>
                  </a:pathLst>
                </a:custGeom>
                <a:solidFill>
                  <a:srgbClr val="000000"/>
                </a:solidFill>
                <a:ln w="12700"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C933FC77-D5B0-40CB-8C91-72271CAFD642}"/>
                </a:ext>
              </a:extLst>
            </p:cNvPr>
            <p:cNvGrpSpPr/>
            <p:nvPr/>
          </p:nvGrpSpPr>
          <p:grpSpPr>
            <a:xfrm>
              <a:off x="3812214" y="3963193"/>
              <a:ext cx="466724" cy="466724"/>
              <a:chOff x="3907632" y="4017169"/>
              <a:chExt cx="466724" cy="466724"/>
            </a:xfrm>
          </p:grpSpPr>
          <p:sp>
            <p:nvSpPr>
              <p:cNvPr id="61" name="Oval 60">
                <a:extLst>
                  <a:ext uri="{FF2B5EF4-FFF2-40B4-BE49-F238E27FC236}">
                    <a16:creationId xmlns:a16="http://schemas.microsoft.com/office/drawing/2014/main" id="{EBA3ACE9-0038-4918-BFE9-5156252641A2}"/>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2" name="Freeform: Shape 61">
                <a:extLst>
                  <a:ext uri="{FF2B5EF4-FFF2-40B4-BE49-F238E27FC236}">
                    <a16:creationId xmlns:a16="http://schemas.microsoft.com/office/drawing/2014/main" id="{3F993981-EA24-4BBE-BFE1-037154708F5F}"/>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D49D85A1-D730-4895-87BF-954875B6E0AA}"/>
                </a:ext>
              </a:extLst>
            </p:cNvPr>
            <p:cNvGrpSpPr/>
            <p:nvPr/>
          </p:nvGrpSpPr>
          <p:grpSpPr>
            <a:xfrm>
              <a:off x="7717683" y="3963193"/>
              <a:ext cx="466724" cy="466724"/>
              <a:chOff x="3907632" y="4017169"/>
              <a:chExt cx="466724" cy="466724"/>
            </a:xfrm>
          </p:grpSpPr>
          <p:sp>
            <p:nvSpPr>
              <p:cNvPr id="59" name="Oval 58">
                <a:extLst>
                  <a:ext uri="{FF2B5EF4-FFF2-40B4-BE49-F238E27FC236}">
                    <a16:creationId xmlns:a16="http://schemas.microsoft.com/office/drawing/2014/main" id="{45D04E4E-8F9A-40EE-B93B-62B8B0ACB543}"/>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0" name="Freeform: Shape 59">
                <a:extLst>
                  <a:ext uri="{FF2B5EF4-FFF2-40B4-BE49-F238E27FC236}">
                    <a16:creationId xmlns:a16="http://schemas.microsoft.com/office/drawing/2014/main" id="{846CDDF5-161D-4DD1-ACEA-9F04CC1510D4}"/>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a:p>
            </p:txBody>
          </p:sp>
        </p:grpSp>
      </p:grpSp>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p:nvPr>
        </p:nvSpPr>
        <p:spPr>
          <a:xfrm>
            <a:off x="669653" y="3945618"/>
            <a:ext cx="3032824" cy="1574772"/>
          </a:xfrm>
        </p:spPr>
        <p:txBody>
          <a:bodyPr/>
          <a:lstStyle>
            <a:lvl1pPr marL="0" indent="0" algn="ctr">
              <a:spcAft>
                <a:spcPts val="1200"/>
              </a:spcAft>
              <a:buFont typeface="Arial" panose="020B0604020202020204" pitchFamily="34" charset="0"/>
              <a:buNone/>
              <a:defRPr sz="20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42" name="Text Placeholder 3">
            <a:extLst>
              <a:ext uri="{FF2B5EF4-FFF2-40B4-BE49-F238E27FC236}">
                <a16:creationId xmlns:a16="http://schemas.microsoft.com/office/drawing/2014/main" id="{2B90FE02-5279-4DEA-A38C-2443B8BA6EFF}"/>
              </a:ext>
            </a:extLst>
          </p:cNvPr>
          <p:cNvSpPr>
            <a:spLocks noGrp="1"/>
          </p:cNvSpPr>
          <p:nvPr>
            <p:ph type="body" sz="quarter" idx="28"/>
          </p:nvPr>
        </p:nvSpPr>
        <p:spPr>
          <a:xfrm>
            <a:off x="4579588" y="3945618"/>
            <a:ext cx="3032824" cy="1574772"/>
          </a:xfrm>
        </p:spPr>
        <p:txBody>
          <a:bodyPr/>
          <a:lstStyle>
            <a:lvl1pPr marL="0" indent="0" algn="ctr">
              <a:spcAft>
                <a:spcPts val="1200"/>
              </a:spcAft>
              <a:buFont typeface="Arial" panose="020B0604020202020204" pitchFamily="34" charset="0"/>
              <a:buNone/>
              <a:defRPr sz="2000"/>
            </a:lvl1pPr>
            <a:lvl2pPr marL="0" indent="0" algn="ctr">
              <a:buNone/>
              <a:defRPr sz="1400"/>
            </a:lvl2pPr>
            <a:lvl3pPr marL="0" indent="0" algn="ctr">
              <a:buNone/>
              <a:defRPr sz="14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a:p>
            <a:pPr lvl="2"/>
            <a:endParaRPr lang="en-US" dirty="0"/>
          </a:p>
        </p:txBody>
      </p:sp>
      <p:sp>
        <p:nvSpPr>
          <p:cNvPr id="43" name="Text Placeholder 3">
            <a:extLst>
              <a:ext uri="{FF2B5EF4-FFF2-40B4-BE49-F238E27FC236}">
                <a16:creationId xmlns:a16="http://schemas.microsoft.com/office/drawing/2014/main" id="{1DFF20DD-6222-454A-8123-DD24C8D4D438}"/>
              </a:ext>
            </a:extLst>
          </p:cNvPr>
          <p:cNvSpPr>
            <a:spLocks noGrp="1"/>
          </p:cNvSpPr>
          <p:nvPr>
            <p:ph type="body" sz="quarter" idx="29"/>
          </p:nvPr>
        </p:nvSpPr>
        <p:spPr>
          <a:xfrm>
            <a:off x="8491363" y="3945618"/>
            <a:ext cx="3032824" cy="1574772"/>
          </a:xfrm>
        </p:spPr>
        <p:txBody>
          <a:bodyPr/>
          <a:lstStyle>
            <a:lvl1pPr marL="0" indent="0" algn="ctr">
              <a:spcAft>
                <a:spcPts val="1200"/>
              </a:spcAft>
              <a:buFont typeface="Arial" panose="020B0604020202020204" pitchFamily="34" charset="0"/>
              <a:buNone/>
              <a:defRPr sz="20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31" name="Oval 30">
            <a:extLst>
              <a:ext uri="{FF2B5EF4-FFF2-40B4-BE49-F238E27FC236}">
                <a16:creationId xmlns:a16="http://schemas.microsoft.com/office/drawing/2014/main" id="{BCA27B5A-B541-4B45-84E2-2E02786253E5}"/>
              </a:ext>
            </a:extLst>
          </p:cNvPr>
          <p:cNvSpPr/>
          <p:nvPr/>
        </p:nvSpPr>
        <p:spPr>
          <a:xfrm>
            <a:off x="1226841" y="1697747"/>
            <a:ext cx="1918448" cy="1918448"/>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100" dirty="0">
              <a:solidFill>
                <a:schemeClr val="tx1"/>
              </a:solidFill>
            </a:endParaRPr>
          </a:p>
        </p:txBody>
      </p:sp>
      <p:sp>
        <p:nvSpPr>
          <p:cNvPr id="25" name="Oval 24">
            <a:extLst>
              <a:ext uri="{FF2B5EF4-FFF2-40B4-BE49-F238E27FC236}">
                <a16:creationId xmlns:a16="http://schemas.microsoft.com/office/drawing/2014/main" id="{5E6E2B7C-0A44-4DD8-BB2C-06C0E36807BA}"/>
              </a:ext>
            </a:extLst>
          </p:cNvPr>
          <p:cNvSpPr/>
          <p:nvPr/>
        </p:nvSpPr>
        <p:spPr>
          <a:xfrm>
            <a:off x="5136776" y="1697748"/>
            <a:ext cx="1918448" cy="1918448"/>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100" dirty="0">
              <a:solidFill>
                <a:schemeClr val="tx1"/>
              </a:solidFill>
            </a:endParaRPr>
          </a:p>
        </p:txBody>
      </p:sp>
      <p:sp>
        <p:nvSpPr>
          <p:cNvPr id="18" name="Oval 17">
            <a:extLst>
              <a:ext uri="{FF2B5EF4-FFF2-40B4-BE49-F238E27FC236}">
                <a16:creationId xmlns:a16="http://schemas.microsoft.com/office/drawing/2014/main" id="{8D13591F-7DA9-433A-92D4-8767A199438A}"/>
              </a:ext>
            </a:extLst>
          </p:cNvPr>
          <p:cNvSpPr/>
          <p:nvPr/>
        </p:nvSpPr>
        <p:spPr>
          <a:xfrm>
            <a:off x="9048551" y="1697748"/>
            <a:ext cx="1918448" cy="1918448"/>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100" dirty="0">
              <a:solidFill>
                <a:schemeClr val="tx1"/>
              </a:solidFill>
            </a:endParaRP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a:xfrm>
            <a:off x="275782" y="274637"/>
            <a:ext cx="11639993" cy="547263"/>
          </a:xfrm>
        </p:spPr>
        <p:txBody>
          <a:bodyPr/>
          <a:lstStyle/>
          <a:p>
            <a:r>
              <a:rPr lang="en-US" dirty="0"/>
              <a:t>[Slide title]</a:t>
            </a:r>
          </a:p>
        </p:txBody>
      </p:sp>
      <p:sp>
        <p:nvSpPr>
          <p:cNvPr id="21" name="Text Placeholder 2">
            <a:extLst>
              <a:ext uri="{FF2B5EF4-FFF2-40B4-BE49-F238E27FC236}">
                <a16:creationId xmlns:a16="http://schemas.microsoft.com/office/drawing/2014/main" id="{55ED73B1-4614-4E08-95E3-8F8B683BED76}"/>
              </a:ext>
            </a:extLst>
          </p:cNvPr>
          <p:cNvSpPr>
            <a:spLocks noGrp="1"/>
          </p:cNvSpPr>
          <p:nvPr>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5">
            <a:extLst>
              <a:ext uri="{FF2B5EF4-FFF2-40B4-BE49-F238E27FC236}">
                <a16:creationId xmlns:a16="http://schemas.microsoft.com/office/drawing/2014/main" id="{D4A63DF6-ED5D-4E43-B32D-D561E03697F7}"/>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6" name="Subtitle 2">
            <a:extLst>
              <a:ext uri="{FF2B5EF4-FFF2-40B4-BE49-F238E27FC236}">
                <a16:creationId xmlns:a16="http://schemas.microsoft.com/office/drawing/2014/main" id="{A6AEFE4C-6A30-4679-8AB2-4FFC10C80380}"/>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44128302"/>
      </p:ext>
    </p:extLst>
  </p:cSld>
  <p:clrMapOvr>
    <a:masterClrMapping/>
  </p:clrMapOvr>
  <p:extLst>
    <p:ext uri="{DCECCB84-F9BA-43D5-87BE-67443E8EF086}">
      <p15:sldGuideLst xmlns:p15="http://schemas.microsoft.com/office/powerpoint/2012/main">
        <p15:guide id="1" orient="horz" pos="1382">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Icons Al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p:nvPr>
        </p:nvSpPr>
        <p:spPr>
          <a:xfrm>
            <a:off x="402983" y="3946508"/>
            <a:ext cx="3485846" cy="681917"/>
          </a:xfrm>
        </p:spPr>
        <p:txBody>
          <a:bodyPr anchor="b" anchorCtr="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None/>
              <a:defRPr sz="1100" b="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p:txBody>
      </p:sp>
      <p:sp>
        <p:nvSpPr>
          <p:cNvPr id="42" name="Text Placeholder 3">
            <a:extLst>
              <a:ext uri="{FF2B5EF4-FFF2-40B4-BE49-F238E27FC236}">
                <a16:creationId xmlns:a16="http://schemas.microsoft.com/office/drawing/2014/main" id="{2B90FE02-5279-4DEA-A38C-2443B8BA6EFF}"/>
              </a:ext>
            </a:extLst>
          </p:cNvPr>
          <p:cNvSpPr>
            <a:spLocks noGrp="1"/>
          </p:cNvSpPr>
          <p:nvPr>
            <p:ph type="body" sz="quarter" idx="28"/>
          </p:nvPr>
        </p:nvSpPr>
        <p:spPr>
          <a:xfrm>
            <a:off x="4352620" y="3946508"/>
            <a:ext cx="3485846" cy="681917"/>
          </a:xfrm>
        </p:spPr>
        <p:txBody>
          <a:bodyPr anchor="b" anchorCtr="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None/>
              <a:defRPr sz="1100" b="0"/>
            </a:lvl2pPr>
            <a:lvl3pPr marL="0" indent="0" algn="ctr">
              <a:spcBef>
                <a:spcPts val="0"/>
              </a:spcBef>
              <a:spcAft>
                <a:spcPts val="0"/>
              </a:spcAft>
              <a:buNone/>
              <a:defRPr sz="1100" b="0"/>
            </a:lvl3pPr>
            <a:lvl4pPr marL="0" indent="0" algn="ctr">
              <a:buNone/>
              <a:defRPr sz="1200"/>
            </a:lvl4pPr>
            <a:lvl5pPr marL="0" indent="0" algn="ctr">
              <a:buNone/>
              <a:defRPr sz="1200"/>
            </a:lvl5pPr>
          </a:lstStyle>
          <a:p>
            <a:pPr lvl="0"/>
            <a:r>
              <a:rPr lang="en-US" dirty="0"/>
              <a:t>Click to edit Master text styles</a:t>
            </a:r>
          </a:p>
        </p:txBody>
      </p:sp>
      <p:sp>
        <p:nvSpPr>
          <p:cNvPr id="43" name="Text Placeholder 3">
            <a:extLst>
              <a:ext uri="{FF2B5EF4-FFF2-40B4-BE49-F238E27FC236}">
                <a16:creationId xmlns:a16="http://schemas.microsoft.com/office/drawing/2014/main" id="{1DFF20DD-6222-454A-8123-DD24C8D4D438}"/>
              </a:ext>
            </a:extLst>
          </p:cNvPr>
          <p:cNvSpPr>
            <a:spLocks noGrp="1"/>
          </p:cNvSpPr>
          <p:nvPr>
            <p:ph type="body" sz="quarter" idx="29"/>
          </p:nvPr>
        </p:nvSpPr>
        <p:spPr>
          <a:xfrm>
            <a:off x="8287716" y="3946508"/>
            <a:ext cx="3485846" cy="681917"/>
          </a:xfrm>
        </p:spPr>
        <p:txBody>
          <a:bodyPr anchor="b" anchorCtr="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None/>
              <a:defRPr sz="1100" b="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p:txBody>
      </p:sp>
      <p:sp>
        <p:nvSpPr>
          <p:cNvPr id="53" name="Text Placeholder 3">
            <a:extLst>
              <a:ext uri="{FF2B5EF4-FFF2-40B4-BE49-F238E27FC236}">
                <a16:creationId xmlns:a16="http://schemas.microsoft.com/office/drawing/2014/main" id="{659CED14-A42E-4333-9F6E-E08A8B29E480}"/>
              </a:ext>
            </a:extLst>
          </p:cNvPr>
          <p:cNvSpPr>
            <a:spLocks noGrp="1"/>
          </p:cNvSpPr>
          <p:nvPr>
            <p:ph type="body" sz="quarter" idx="30"/>
          </p:nvPr>
        </p:nvSpPr>
        <p:spPr>
          <a:xfrm>
            <a:off x="478531" y="4866587"/>
            <a:ext cx="3334750" cy="1018276"/>
          </a:xfrm>
        </p:spPr>
        <p:txBody>
          <a:bodyPr anchor="t" anchorCtr="0"/>
          <a:lstStyle>
            <a:lvl1pPr marL="0" indent="0" algn="ctr">
              <a:spcBef>
                <a:spcPts val="0"/>
              </a:spcBef>
              <a:spcAft>
                <a:spcPts val="0"/>
              </a:spcAft>
              <a:buFont typeface="Arial" panose="020B0604020202020204" pitchFamily="34" charset="0"/>
              <a:buNone/>
              <a:defRPr sz="1600" b="0"/>
            </a:lvl1pPr>
            <a:lvl2pPr marL="0" indent="0" algn="ctr">
              <a:spcBef>
                <a:spcPts val="0"/>
              </a:spcBef>
              <a:spcAft>
                <a:spcPts val="0"/>
              </a:spcAft>
              <a:buNone/>
              <a:defRPr sz="1100" b="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p:txBody>
      </p:sp>
      <p:sp>
        <p:nvSpPr>
          <p:cNvPr id="54" name="Text Placeholder 3">
            <a:extLst>
              <a:ext uri="{FF2B5EF4-FFF2-40B4-BE49-F238E27FC236}">
                <a16:creationId xmlns:a16="http://schemas.microsoft.com/office/drawing/2014/main" id="{C06F7C7E-2798-4B49-8AAE-0AE890551D39}"/>
              </a:ext>
            </a:extLst>
          </p:cNvPr>
          <p:cNvSpPr>
            <a:spLocks noGrp="1"/>
          </p:cNvSpPr>
          <p:nvPr>
            <p:ph type="body" sz="quarter" idx="31"/>
          </p:nvPr>
        </p:nvSpPr>
        <p:spPr>
          <a:xfrm>
            <a:off x="4428168" y="4866587"/>
            <a:ext cx="3334750" cy="1018276"/>
          </a:xfrm>
        </p:spPr>
        <p:txBody>
          <a:bodyPr anchor="t" anchorCtr="0"/>
          <a:lstStyle>
            <a:lvl1pPr marL="0" indent="0" algn="ctr">
              <a:spcBef>
                <a:spcPts val="0"/>
              </a:spcBef>
              <a:spcAft>
                <a:spcPts val="0"/>
              </a:spcAft>
              <a:buFont typeface="Arial" panose="020B0604020202020204" pitchFamily="34" charset="0"/>
              <a:buNone/>
              <a:defRPr sz="1600" b="0"/>
            </a:lvl1pPr>
            <a:lvl2pPr marL="0" indent="0" algn="ctr">
              <a:spcBef>
                <a:spcPts val="0"/>
              </a:spcBef>
              <a:spcAft>
                <a:spcPts val="0"/>
              </a:spcAft>
              <a:buNone/>
              <a:defRPr sz="1100" b="0"/>
            </a:lvl2pPr>
            <a:lvl3pPr marL="0" indent="0" algn="ctr">
              <a:spcBef>
                <a:spcPts val="0"/>
              </a:spcBef>
              <a:spcAft>
                <a:spcPts val="0"/>
              </a:spcAft>
              <a:buNone/>
              <a:defRPr sz="1100" b="0"/>
            </a:lvl3pPr>
            <a:lvl4pPr marL="0" indent="0" algn="ctr">
              <a:buNone/>
              <a:defRPr sz="1200"/>
            </a:lvl4pPr>
            <a:lvl5pPr marL="0" indent="0" algn="ctr">
              <a:buNone/>
              <a:defRPr sz="1200"/>
            </a:lvl5pPr>
          </a:lstStyle>
          <a:p>
            <a:pPr lvl="0"/>
            <a:r>
              <a:rPr lang="en-US" dirty="0"/>
              <a:t>Click to edit Master text styles</a:t>
            </a:r>
          </a:p>
        </p:txBody>
      </p:sp>
      <p:sp>
        <p:nvSpPr>
          <p:cNvPr id="55" name="Text Placeholder 3">
            <a:extLst>
              <a:ext uri="{FF2B5EF4-FFF2-40B4-BE49-F238E27FC236}">
                <a16:creationId xmlns:a16="http://schemas.microsoft.com/office/drawing/2014/main" id="{04148200-9BA9-43CD-9425-1D9B7672B9CB}"/>
              </a:ext>
            </a:extLst>
          </p:cNvPr>
          <p:cNvSpPr>
            <a:spLocks noGrp="1"/>
          </p:cNvSpPr>
          <p:nvPr>
            <p:ph type="body" sz="quarter" idx="32"/>
          </p:nvPr>
        </p:nvSpPr>
        <p:spPr>
          <a:xfrm>
            <a:off x="8363264" y="4866587"/>
            <a:ext cx="3334750" cy="1018276"/>
          </a:xfrm>
        </p:spPr>
        <p:txBody>
          <a:bodyPr anchor="t" anchorCtr="0"/>
          <a:lstStyle>
            <a:lvl1pPr marL="0" indent="0" algn="ctr">
              <a:spcBef>
                <a:spcPts val="0"/>
              </a:spcBef>
              <a:spcAft>
                <a:spcPts val="0"/>
              </a:spcAft>
              <a:buFont typeface="Arial" panose="020B0604020202020204" pitchFamily="34" charset="0"/>
              <a:buNone/>
              <a:defRPr sz="1600" b="0"/>
            </a:lvl1pPr>
            <a:lvl2pPr marL="0" indent="0" algn="ctr">
              <a:spcBef>
                <a:spcPts val="0"/>
              </a:spcBef>
              <a:spcAft>
                <a:spcPts val="0"/>
              </a:spcAft>
              <a:buNone/>
              <a:defRPr sz="1100" b="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p:txBody>
      </p:sp>
      <p:cxnSp>
        <p:nvCxnSpPr>
          <p:cNvPr id="44" name="Straight Connector 43">
            <a:extLst>
              <a:ext uri="{FF2B5EF4-FFF2-40B4-BE49-F238E27FC236}">
                <a16:creationId xmlns:a16="http://schemas.microsoft.com/office/drawing/2014/main" id="{9EBAF4EB-6B27-41B6-BBBE-57B7DDC53050}"/>
              </a:ext>
            </a:extLst>
          </p:cNvPr>
          <p:cNvCxnSpPr>
            <a:cxnSpLocks/>
          </p:cNvCxnSpPr>
          <p:nvPr userDrawn="1"/>
        </p:nvCxnSpPr>
        <p:spPr>
          <a:xfrm flipH="1">
            <a:off x="273905" y="4690382"/>
            <a:ext cx="374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5" name="Straight Connector 44">
            <a:extLst>
              <a:ext uri="{FF2B5EF4-FFF2-40B4-BE49-F238E27FC236}">
                <a16:creationId xmlns:a16="http://schemas.microsoft.com/office/drawing/2014/main" id="{86C3D742-50BC-4574-8105-995771BD2BCB}"/>
              </a:ext>
            </a:extLst>
          </p:cNvPr>
          <p:cNvCxnSpPr>
            <a:cxnSpLocks/>
          </p:cNvCxnSpPr>
          <p:nvPr userDrawn="1"/>
        </p:nvCxnSpPr>
        <p:spPr>
          <a:xfrm flipH="1">
            <a:off x="4223542" y="4690382"/>
            <a:ext cx="374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46" name="Straight Connector 45">
            <a:extLst>
              <a:ext uri="{FF2B5EF4-FFF2-40B4-BE49-F238E27FC236}">
                <a16:creationId xmlns:a16="http://schemas.microsoft.com/office/drawing/2014/main" id="{8D29761A-D956-4E47-8D02-FE51F2A9B240}"/>
              </a:ext>
            </a:extLst>
          </p:cNvPr>
          <p:cNvCxnSpPr>
            <a:cxnSpLocks/>
          </p:cNvCxnSpPr>
          <p:nvPr userDrawn="1"/>
        </p:nvCxnSpPr>
        <p:spPr>
          <a:xfrm flipH="1">
            <a:off x="8158638" y="4690382"/>
            <a:ext cx="3744000"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2" name="Title 2">
            <a:extLst>
              <a:ext uri="{FF2B5EF4-FFF2-40B4-BE49-F238E27FC236}">
                <a16:creationId xmlns:a16="http://schemas.microsoft.com/office/drawing/2014/main" id="{6267921A-18B5-4EC0-B921-CA27E4A3D6A2}"/>
              </a:ext>
            </a:extLst>
          </p:cNvPr>
          <p:cNvSpPr>
            <a:spLocks noGrp="1"/>
          </p:cNvSpPr>
          <p:nvPr userDrawn="1">
            <p:ph type="title" hasCustomPrompt="1"/>
          </p:nvPr>
        </p:nvSpPr>
        <p:spPr/>
        <p:txBody>
          <a:bodyPr/>
          <a:lstStyle/>
          <a:p>
            <a:r>
              <a:rPr lang="en-US" dirty="0"/>
              <a:t>[Slide title]</a:t>
            </a:r>
          </a:p>
        </p:txBody>
      </p:sp>
      <p:sp>
        <p:nvSpPr>
          <p:cNvPr id="18" name="Text Placeholder 2">
            <a:extLst>
              <a:ext uri="{FF2B5EF4-FFF2-40B4-BE49-F238E27FC236}">
                <a16:creationId xmlns:a16="http://schemas.microsoft.com/office/drawing/2014/main" id="{2498EF81-0DD8-44F8-A848-647831A59AA5}"/>
              </a:ext>
            </a:extLst>
          </p:cNvPr>
          <p:cNvSpPr>
            <a:spLocks noGrp="1"/>
          </p:cNvSpPr>
          <p:nvPr>
            <p:ph type="body" idx="26"/>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5">
            <a:extLst>
              <a:ext uri="{FF2B5EF4-FFF2-40B4-BE49-F238E27FC236}">
                <a16:creationId xmlns:a16="http://schemas.microsoft.com/office/drawing/2014/main" id="{6659B22D-4830-41CA-BA16-2911F34B0C63}"/>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3" name="Subtitle 2">
            <a:extLst>
              <a:ext uri="{FF2B5EF4-FFF2-40B4-BE49-F238E27FC236}">
                <a16:creationId xmlns:a16="http://schemas.microsoft.com/office/drawing/2014/main" id="{77B241AC-4883-4388-B596-9F9954F06491}"/>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81" name="Oval 80">
            <a:extLst>
              <a:ext uri="{FF2B5EF4-FFF2-40B4-BE49-F238E27FC236}">
                <a16:creationId xmlns:a16="http://schemas.microsoft.com/office/drawing/2014/main" id="{E6DA1282-2B82-425E-B2C1-FEE8B5A56D96}"/>
              </a:ext>
            </a:extLst>
          </p:cNvPr>
          <p:cNvSpPr/>
          <p:nvPr userDrawn="1"/>
        </p:nvSpPr>
        <p:spPr>
          <a:xfrm>
            <a:off x="1191243" y="1775792"/>
            <a:ext cx="2054578" cy="2054578"/>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82" name="Oval 81">
            <a:extLst>
              <a:ext uri="{FF2B5EF4-FFF2-40B4-BE49-F238E27FC236}">
                <a16:creationId xmlns:a16="http://schemas.microsoft.com/office/drawing/2014/main" id="{E752FAF3-E52B-4C64-B3B5-E015ECA4B480}"/>
              </a:ext>
            </a:extLst>
          </p:cNvPr>
          <p:cNvSpPr/>
          <p:nvPr userDrawn="1"/>
        </p:nvSpPr>
        <p:spPr>
          <a:xfrm>
            <a:off x="5068711" y="1775792"/>
            <a:ext cx="2054578" cy="2054578"/>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83" name="Oval 82">
            <a:extLst>
              <a:ext uri="{FF2B5EF4-FFF2-40B4-BE49-F238E27FC236}">
                <a16:creationId xmlns:a16="http://schemas.microsoft.com/office/drawing/2014/main" id="{BA55B15A-F865-49B6-A1F0-98A5FCFD2C84}"/>
              </a:ext>
            </a:extLst>
          </p:cNvPr>
          <p:cNvSpPr/>
          <p:nvPr userDrawn="1"/>
        </p:nvSpPr>
        <p:spPr>
          <a:xfrm>
            <a:off x="8942211" y="1775792"/>
            <a:ext cx="2054578" cy="2054578"/>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341481674"/>
      </p:ext>
    </p:extLst>
  </p:cSld>
  <p:clrMapOvr>
    <a:masterClrMapping/>
  </p:clrMapOvr>
  <p:extLst>
    <p:ext uri="{DCECCB84-F9BA-43D5-87BE-67443E8EF086}">
      <p15:sldGuideLst xmlns:p15="http://schemas.microsoft.com/office/powerpoint/2012/main">
        <p15:guide id="1" orient="horz" pos="1389">
          <p15:clr>
            <a:srgbClr val="FBAE40"/>
          </p15:clr>
        </p15:guide>
        <p15:guide id="2" pos="5141" userDrawn="1">
          <p15:clr>
            <a:srgbClr val="FBAE40"/>
          </p15:clr>
        </p15:guide>
        <p15:guide id="3" pos="5024" userDrawn="1">
          <p15:clr>
            <a:srgbClr val="FBAE40"/>
          </p15:clr>
        </p15:guide>
        <p15:guide id="4" pos="2658" userDrawn="1">
          <p15:clr>
            <a:srgbClr val="FBAE40"/>
          </p15:clr>
        </p15:guide>
        <p15:guide id="5" pos="253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e Charts">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C690F45-FB98-476E-9DD9-78420AE8878A}"/>
              </a:ext>
            </a:extLst>
          </p:cNvPr>
          <p:cNvSpPr>
            <a:spLocks noGrp="1"/>
          </p:cNvSpPr>
          <p:nvPr>
            <p:ph type="body" sz="quarter" idx="33"/>
          </p:nvPr>
        </p:nvSpPr>
        <p:spPr>
          <a:xfrm>
            <a:off x="491860" y="4132891"/>
            <a:ext cx="3323168" cy="1104659"/>
          </a:xfrm>
          <a:noFill/>
        </p:spPr>
        <p:txBody>
          <a:bodyPr lIns="0" tIns="0" rIns="0"/>
          <a:lstStyle>
            <a:lvl1pPr algn="ctr">
              <a:spcBef>
                <a:spcPts val="600"/>
              </a:spcBef>
              <a:spcAft>
                <a:spcPts val="0"/>
              </a:spcAft>
              <a:defRPr sz="1600" b="1"/>
            </a:lvl1pPr>
            <a:lvl2pPr marL="0" indent="0" algn="ctr">
              <a:spcBef>
                <a:spcPts val="0"/>
              </a:spcBef>
              <a:spcAft>
                <a:spcPts val="0"/>
              </a:spcAft>
              <a:buNone/>
              <a:defRPr sz="1600"/>
            </a:lvl2pPr>
            <a:lvl3pPr marL="171450" indent="-171450" algn="ctr">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42" name="Text Placeholder 16">
            <a:extLst>
              <a:ext uri="{FF2B5EF4-FFF2-40B4-BE49-F238E27FC236}">
                <a16:creationId xmlns:a16="http://schemas.microsoft.com/office/drawing/2014/main" id="{248FE9CE-3FD5-488B-9083-7A62AE50726E}"/>
              </a:ext>
            </a:extLst>
          </p:cNvPr>
          <p:cNvSpPr>
            <a:spLocks noGrp="1"/>
          </p:cNvSpPr>
          <p:nvPr>
            <p:ph type="body" sz="quarter" idx="35"/>
          </p:nvPr>
        </p:nvSpPr>
        <p:spPr>
          <a:xfrm>
            <a:off x="4430184" y="4132891"/>
            <a:ext cx="3323168" cy="1104659"/>
          </a:xfrm>
          <a:noFill/>
        </p:spPr>
        <p:txBody>
          <a:bodyPr lIns="0" tIns="0" rIns="0"/>
          <a:lstStyle>
            <a:lvl1pPr algn="ctr">
              <a:spcBef>
                <a:spcPts val="600"/>
              </a:spcBef>
              <a:spcAft>
                <a:spcPts val="0"/>
              </a:spcAft>
              <a:defRPr sz="1600" b="1"/>
            </a:lvl1pPr>
            <a:lvl2pPr marL="0" indent="0" algn="ctr">
              <a:spcBef>
                <a:spcPts val="0"/>
              </a:spcBef>
              <a:spcAft>
                <a:spcPts val="0"/>
              </a:spcAft>
              <a:buNone/>
              <a:defRPr sz="1600"/>
            </a:lvl2pPr>
            <a:lvl3pPr marL="171450" indent="-171450" algn="ctr">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44" name="Text Placeholder 16">
            <a:extLst>
              <a:ext uri="{FF2B5EF4-FFF2-40B4-BE49-F238E27FC236}">
                <a16:creationId xmlns:a16="http://schemas.microsoft.com/office/drawing/2014/main" id="{B4B38F96-CEC1-401B-93E7-A0273B513C5B}"/>
              </a:ext>
            </a:extLst>
          </p:cNvPr>
          <p:cNvSpPr>
            <a:spLocks noGrp="1"/>
          </p:cNvSpPr>
          <p:nvPr>
            <p:ph type="body" sz="quarter" idx="37"/>
          </p:nvPr>
        </p:nvSpPr>
        <p:spPr>
          <a:xfrm>
            <a:off x="8387555" y="4132891"/>
            <a:ext cx="3323168" cy="1104659"/>
          </a:xfrm>
          <a:noFill/>
        </p:spPr>
        <p:txBody>
          <a:bodyPr lIns="0" tIns="0" rIns="0"/>
          <a:lstStyle>
            <a:lvl1pPr algn="ctr">
              <a:spcBef>
                <a:spcPts val="600"/>
              </a:spcBef>
              <a:spcAft>
                <a:spcPts val="0"/>
              </a:spcAft>
              <a:defRPr sz="1600" b="1"/>
            </a:lvl1pPr>
            <a:lvl2pPr marL="0" indent="0" algn="ctr">
              <a:spcBef>
                <a:spcPts val="0"/>
              </a:spcBef>
              <a:spcAft>
                <a:spcPts val="0"/>
              </a:spcAft>
              <a:buNone/>
              <a:defRPr sz="1600"/>
            </a:lvl2pPr>
            <a:lvl3pPr marL="171450" indent="-171450" algn="ctr">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5" name="Chart Placeholder 4">
            <a:extLst>
              <a:ext uri="{FF2B5EF4-FFF2-40B4-BE49-F238E27FC236}">
                <a16:creationId xmlns:a16="http://schemas.microsoft.com/office/drawing/2014/main" id="{A5643039-31CF-4E2F-AFDF-D068F62F4943}"/>
              </a:ext>
            </a:extLst>
          </p:cNvPr>
          <p:cNvSpPr>
            <a:spLocks noGrp="1"/>
          </p:cNvSpPr>
          <p:nvPr>
            <p:ph type="chart" sz="quarter" idx="34"/>
          </p:nvPr>
        </p:nvSpPr>
        <p:spPr>
          <a:xfrm>
            <a:off x="274638" y="1339850"/>
            <a:ext cx="3757612" cy="2698750"/>
          </a:xfrm>
        </p:spPr>
        <p:txBody>
          <a:bodyPr/>
          <a:lstStyle/>
          <a:p>
            <a:endParaRPr lang="en-US"/>
          </a:p>
        </p:txBody>
      </p:sp>
      <p:sp>
        <p:nvSpPr>
          <p:cNvPr id="43" name="Chart Placeholder 4">
            <a:extLst>
              <a:ext uri="{FF2B5EF4-FFF2-40B4-BE49-F238E27FC236}">
                <a16:creationId xmlns:a16="http://schemas.microsoft.com/office/drawing/2014/main" id="{0E6B90D2-3179-4F47-9D83-67D84F1FF427}"/>
              </a:ext>
            </a:extLst>
          </p:cNvPr>
          <p:cNvSpPr>
            <a:spLocks noGrp="1"/>
          </p:cNvSpPr>
          <p:nvPr>
            <p:ph type="chart" sz="quarter" idx="36"/>
          </p:nvPr>
        </p:nvSpPr>
        <p:spPr>
          <a:xfrm>
            <a:off x="4217988" y="1339850"/>
            <a:ext cx="3757612" cy="2698750"/>
          </a:xfrm>
        </p:spPr>
        <p:txBody>
          <a:bodyPr/>
          <a:lstStyle/>
          <a:p>
            <a:endParaRPr lang="en-US"/>
          </a:p>
        </p:txBody>
      </p:sp>
      <p:sp>
        <p:nvSpPr>
          <p:cNvPr id="45" name="Chart Placeholder 4">
            <a:extLst>
              <a:ext uri="{FF2B5EF4-FFF2-40B4-BE49-F238E27FC236}">
                <a16:creationId xmlns:a16="http://schemas.microsoft.com/office/drawing/2014/main" id="{D2B58795-395E-4951-BBCF-280D1EFD9FAD}"/>
              </a:ext>
            </a:extLst>
          </p:cNvPr>
          <p:cNvSpPr>
            <a:spLocks noGrp="1"/>
          </p:cNvSpPr>
          <p:nvPr>
            <p:ph type="chart" sz="quarter" idx="38"/>
          </p:nvPr>
        </p:nvSpPr>
        <p:spPr>
          <a:xfrm>
            <a:off x="8170333" y="1339850"/>
            <a:ext cx="3757612" cy="2698750"/>
          </a:xfrm>
        </p:spPr>
        <p:txBody>
          <a:bodyPr/>
          <a:lstStyle/>
          <a:p>
            <a:endParaRPr lang="en-US"/>
          </a:p>
        </p:txBody>
      </p:sp>
      <p:sp>
        <p:nvSpPr>
          <p:cNvPr id="22" name="Text Placeholder 2">
            <a:extLst>
              <a:ext uri="{FF2B5EF4-FFF2-40B4-BE49-F238E27FC236}">
                <a16:creationId xmlns:a16="http://schemas.microsoft.com/office/drawing/2014/main" id="{058C04F0-A66D-45A2-86D2-68C467C2C8BC}"/>
              </a:ext>
            </a:extLst>
          </p:cNvPr>
          <p:cNvSpPr>
            <a:spLocks noGrp="1"/>
          </p:cNvSpPr>
          <p:nvPr>
            <p:ph type="body" idx="1" hasCustomPrompt="1"/>
          </p:nvPr>
        </p:nvSpPr>
        <p:spPr>
          <a:xfrm>
            <a:off x="272406" y="5323928"/>
            <a:ext cx="11639993" cy="560935"/>
          </a:xfrm>
          <a:solidFill>
            <a:schemeClr val="accent1"/>
          </a:solidFill>
        </p:spPr>
        <p:txBody>
          <a:bodyPr lIns="72000" tIns="54000" rIns="72000" bIns="36000" anchor="ctr" anchorCtr="0"/>
          <a:lstStyle>
            <a:lvl1pPr marL="0" indent="0" algn="ctr">
              <a:lnSpc>
                <a:spcPct val="90000"/>
              </a:lnSpc>
              <a:spcBef>
                <a:spcPts val="0"/>
              </a:spcBef>
              <a:spcAft>
                <a:spcPts val="0"/>
              </a:spcAft>
              <a:buNone/>
              <a:defRPr sz="1600" b="0">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Title 5">
            <a:extLst>
              <a:ext uri="{FF2B5EF4-FFF2-40B4-BE49-F238E27FC236}">
                <a16:creationId xmlns:a16="http://schemas.microsoft.com/office/drawing/2014/main" id="{6C1A869C-EF86-40C5-B730-4C40F387DF9A}"/>
              </a:ext>
            </a:extLst>
          </p:cNvPr>
          <p:cNvSpPr>
            <a:spLocks noGrp="1"/>
          </p:cNvSpPr>
          <p:nvPr>
            <p:ph type="title"/>
          </p:nvPr>
        </p:nvSpPr>
        <p:spPr/>
        <p:txBody>
          <a:bodyPr/>
          <a:lstStyle/>
          <a:p>
            <a:r>
              <a:rPr lang="en-US"/>
              <a:t>Click to edit Master title style</a:t>
            </a:r>
          </a:p>
        </p:txBody>
      </p:sp>
      <p:sp>
        <p:nvSpPr>
          <p:cNvPr id="13" name="Text Placeholder 5">
            <a:extLst>
              <a:ext uri="{FF2B5EF4-FFF2-40B4-BE49-F238E27FC236}">
                <a16:creationId xmlns:a16="http://schemas.microsoft.com/office/drawing/2014/main" id="{6AA05016-5ECC-4000-ADE4-960A6FC5423E}"/>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4" name="Subtitle 2">
            <a:extLst>
              <a:ext uri="{FF2B5EF4-FFF2-40B4-BE49-F238E27FC236}">
                <a16:creationId xmlns:a16="http://schemas.microsoft.com/office/drawing/2014/main" id="{FAE5F512-FBEC-49F3-B120-F001F1AF57D5}"/>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522663843"/>
      </p:ext>
    </p:extLst>
  </p:cSld>
  <p:clrMapOvr>
    <a:masterClrMapping/>
  </p:clrMapOvr>
  <p:extLst>
    <p:ext uri="{DCECCB84-F9BA-43D5-87BE-67443E8EF086}">
      <p15:sldGuideLst xmlns:p15="http://schemas.microsoft.com/office/powerpoint/2012/main">
        <p15:guide id="1" orient="horz" pos="1389">
          <p15:clr>
            <a:srgbClr val="FBAE40"/>
          </p15:clr>
        </p15:guide>
        <p15:guide id="2" pos="2657" userDrawn="1">
          <p15:clr>
            <a:srgbClr val="FBAE40"/>
          </p15:clr>
        </p15:guide>
        <p15:guide id="3" pos="5024" userDrawn="1">
          <p15:clr>
            <a:srgbClr val="FBAE40"/>
          </p15:clr>
        </p15:guide>
        <p15:guide id="4" pos="5139" userDrawn="1">
          <p15:clr>
            <a:srgbClr val="FBAE40"/>
          </p15:clr>
        </p15:guide>
        <p15:guide id="5" pos="25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ntent proces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D83121-3A15-42C1-8028-C6A3CB8597F5}"/>
              </a:ext>
            </a:extLst>
          </p:cNvPr>
          <p:cNvCxnSpPr/>
          <p:nvPr userDrawn="1"/>
        </p:nvCxnSpPr>
        <p:spPr>
          <a:xfrm>
            <a:off x="274638"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34" name="Text Placeholder 4">
            <a:extLst>
              <a:ext uri="{FF2B5EF4-FFF2-40B4-BE49-F238E27FC236}">
                <a16:creationId xmlns:a16="http://schemas.microsoft.com/office/drawing/2014/main" id="{686C154D-9079-4187-9C80-A93C0158B079}"/>
              </a:ext>
            </a:extLst>
          </p:cNvPr>
          <p:cNvSpPr>
            <a:spLocks noGrp="1"/>
          </p:cNvSpPr>
          <p:nvPr>
            <p:ph type="body" sz="quarter" idx="13" hasCustomPrompt="1"/>
          </p:nvPr>
        </p:nvSpPr>
        <p:spPr>
          <a:xfrm>
            <a:off x="456522" y="1984609"/>
            <a:ext cx="254385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6524" y="3357718"/>
            <a:ext cx="2520000" cy="2198533"/>
          </a:xfrm>
        </p:spPr>
        <p:txBody>
          <a:bodyPr/>
          <a:lstStyle>
            <a:lvl1pPr marL="0" indent="0">
              <a:lnSpc>
                <a:spcPct val="105000"/>
              </a:lnSpc>
              <a:spcBef>
                <a:spcPts val="0"/>
              </a:spcBef>
              <a:spcAft>
                <a:spcPts val="1800"/>
              </a:spcAft>
              <a:buFontTx/>
              <a:buNone/>
              <a:defRPr sz="14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36" name="Text Placeholder 4">
            <a:extLst>
              <a:ext uri="{FF2B5EF4-FFF2-40B4-BE49-F238E27FC236}">
                <a16:creationId xmlns:a16="http://schemas.microsoft.com/office/drawing/2014/main" id="{B04F812B-1244-4E40-9049-8202D18C97EF}"/>
              </a:ext>
            </a:extLst>
          </p:cNvPr>
          <p:cNvSpPr>
            <a:spLocks noGrp="1"/>
          </p:cNvSpPr>
          <p:nvPr>
            <p:ph type="body" sz="quarter" idx="27" hasCustomPrompt="1"/>
          </p:nvPr>
        </p:nvSpPr>
        <p:spPr>
          <a:xfrm>
            <a:off x="3456875" y="1984609"/>
            <a:ext cx="254385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7" name="Text Placeholder 5">
            <a:extLst>
              <a:ext uri="{FF2B5EF4-FFF2-40B4-BE49-F238E27FC236}">
                <a16:creationId xmlns:a16="http://schemas.microsoft.com/office/drawing/2014/main" id="{8B80FB72-1771-456D-8D72-B1B5A216A3F7}"/>
              </a:ext>
            </a:extLst>
          </p:cNvPr>
          <p:cNvSpPr>
            <a:spLocks noGrp="1"/>
          </p:cNvSpPr>
          <p:nvPr>
            <p:ph type="body" sz="quarter" idx="28" hasCustomPrompt="1"/>
          </p:nvPr>
        </p:nvSpPr>
        <p:spPr>
          <a:xfrm>
            <a:off x="3456875" y="3357718"/>
            <a:ext cx="2520000" cy="2198533"/>
          </a:xfrm>
        </p:spPr>
        <p:txBody>
          <a:bodyPr/>
          <a:lstStyle>
            <a:lvl1pPr marL="0" indent="0">
              <a:lnSpc>
                <a:spcPct val="105000"/>
              </a:lnSpc>
              <a:spcBef>
                <a:spcPts val="0"/>
              </a:spcBef>
              <a:spcAft>
                <a:spcPts val="1800"/>
              </a:spcAft>
              <a:buFontTx/>
              <a:buNone/>
              <a:defRPr sz="14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38" name="Text Placeholder 4">
            <a:extLst>
              <a:ext uri="{FF2B5EF4-FFF2-40B4-BE49-F238E27FC236}">
                <a16:creationId xmlns:a16="http://schemas.microsoft.com/office/drawing/2014/main" id="{01D7C6C6-1491-4D2D-AF5B-C6BBB872CF14}"/>
              </a:ext>
            </a:extLst>
          </p:cNvPr>
          <p:cNvSpPr>
            <a:spLocks noGrp="1"/>
          </p:cNvSpPr>
          <p:nvPr>
            <p:ph type="body" sz="quarter" idx="29" hasCustomPrompt="1"/>
          </p:nvPr>
        </p:nvSpPr>
        <p:spPr>
          <a:xfrm>
            <a:off x="6464848" y="1984609"/>
            <a:ext cx="254385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39" name="Text Placeholder 5">
            <a:extLst>
              <a:ext uri="{FF2B5EF4-FFF2-40B4-BE49-F238E27FC236}">
                <a16:creationId xmlns:a16="http://schemas.microsoft.com/office/drawing/2014/main" id="{F89E285A-DBBB-4BBA-BEEE-EE1797310EAA}"/>
              </a:ext>
            </a:extLst>
          </p:cNvPr>
          <p:cNvSpPr>
            <a:spLocks noGrp="1"/>
          </p:cNvSpPr>
          <p:nvPr>
            <p:ph type="body" sz="quarter" idx="30" hasCustomPrompt="1"/>
          </p:nvPr>
        </p:nvSpPr>
        <p:spPr>
          <a:xfrm>
            <a:off x="6464848" y="3357718"/>
            <a:ext cx="2520000" cy="2198533"/>
          </a:xfrm>
        </p:spPr>
        <p:txBody>
          <a:bodyPr/>
          <a:lstStyle>
            <a:lvl1pPr marL="0" indent="0">
              <a:lnSpc>
                <a:spcPct val="105000"/>
              </a:lnSpc>
              <a:spcBef>
                <a:spcPts val="0"/>
              </a:spcBef>
              <a:spcAft>
                <a:spcPts val="1800"/>
              </a:spcAft>
              <a:buFontTx/>
              <a:buNone/>
              <a:defRPr sz="14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cxnSp>
        <p:nvCxnSpPr>
          <p:cNvPr id="9" name="Straight Connector 8">
            <a:extLst>
              <a:ext uri="{FF2B5EF4-FFF2-40B4-BE49-F238E27FC236}">
                <a16:creationId xmlns:a16="http://schemas.microsoft.com/office/drawing/2014/main" id="{229450D9-872C-4AA9-B0C4-B416639E03DE}"/>
              </a:ext>
            </a:extLst>
          </p:cNvPr>
          <p:cNvCxnSpPr/>
          <p:nvPr userDrawn="1"/>
        </p:nvCxnSpPr>
        <p:spPr>
          <a:xfrm>
            <a:off x="3275013"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2" name="Straight Connector 11">
            <a:extLst>
              <a:ext uri="{FF2B5EF4-FFF2-40B4-BE49-F238E27FC236}">
                <a16:creationId xmlns:a16="http://schemas.microsoft.com/office/drawing/2014/main" id="{D7B8F75D-4373-461A-83DF-0287F64D98F1}"/>
              </a:ext>
            </a:extLst>
          </p:cNvPr>
          <p:cNvCxnSpPr/>
          <p:nvPr userDrawn="1"/>
        </p:nvCxnSpPr>
        <p:spPr>
          <a:xfrm>
            <a:off x="6282035"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48" name="Text Placeholder 4">
            <a:extLst>
              <a:ext uri="{FF2B5EF4-FFF2-40B4-BE49-F238E27FC236}">
                <a16:creationId xmlns:a16="http://schemas.microsoft.com/office/drawing/2014/main" id="{F4154758-9F2D-4012-8FC0-74BD96055714}"/>
              </a:ext>
            </a:extLst>
          </p:cNvPr>
          <p:cNvSpPr>
            <a:spLocks noGrp="1"/>
          </p:cNvSpPr>
          <p:nvPr>
            <p:ph type="body" sz="quarter" idx="31" hasCustomPrompt="1"/>
          </p:nvPr>
        </p:nvSpPr>
        <p:spPr>
          <a:xfrm>
            <a:off x="9464926" y="1984609"/>
            <a:ext cx="2543855" cy="1373109"/>
          </a:xfrm>
        </p:spPr>
        <p:txBody>
          <a:bodyPr/>
          <a:lstStyle>
            <a:lvl1pPr marL="0" indent="0">
              <a:lnSpc>
                <a:spcPct val="100000"/>
              </a:lnSpc>
              <a:spcBef>
                <a:spcPts val="0"/>
              </a:spcBef>
              <a:buFontTx/>
              <a:buNone/>
              <a:defRPr sz="7200" b="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a:t>
            </a:r>
          </a:p>
        </p:txBody>
      </p:sp>
      <p:sp>
        <p:nvSpPr>
          <p:cNvPr id="49" name="Text Placeholder 5">
            <a:extLst>
              <a:ext uri="{FF2B5EF4-FFF2-40B4-BE49-F238E27FC236}">
                <a16:creationId xmlns:a16="http://schemas.microsoft.com/office/drawing/2014/main" id="{BCF38A77-1168-49A4-B0AE-F343298562EE}"/>
              </a:ext>
            </a:extLst>
          </p:cNvPr>
          <p:cNvSpPr>
            <a:spLocks noGrp="1"/>
          </p:cNvSpPr>
          <p:nvPr>
            <p:ph type="body" sz="quarter" idx="32" hasCustomPrompt="1"/>
          </p:nvPr>
        </p:nvSpPr>
        <p:spPr>
          <a:xfrm>
            <a:off x="9464925" y="3357718"/>
            <a:ext cx="2520000" cy="2198533"/>
          </a:xfrm>
        </p:spPr>
        <p:txBody>
          <a:bodyPr/>
          <a:lstStyle>
            <a:lvl1pPr marL="0" indent="0">
              <a:lnSpc>
                <a:spcPct val="105000"/>
              </a:lnSpc>
              <a:spcBef>
                <a:spcPts val="0"/>
              </a:spcBef>
              <a:spcAft>
                <a:spcPts val="1800"/>
              </a:spcAft>
              <a:buFontTx/>
              <a:buNone/>
              <a:defRPr sz="1400" b="1">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[Body heading]</a:t>
            </a:r>
          </a:p>
          <a:p>
            <a:pPr lvl="1"/>
            <a:r>
              <a:rPr lang="en-US" dirty="0"/>
              <a:t>Level two</a:t>
            </a:r>
          </a:p>
        </p:txBody>
      </p:sp>
      <p:cxnSp>
        <p:nvCxnSpPr>
          <p:cNvPr id="50" name="Straight Connector 49">
            <a:extLst>
              <a:ext uri="{FF2B5EF4-FFF2-40B4-BE49-F238E27FC236}">
                <a16:creationId xmlns:a16="http://schemas.microsoft.com/office/drawing/2014/main" id="{D5A8BE66-28ED-4FE6-BA0B-5053BD646180}"/>
              </a:ext>
            </a:extLst>
          </p:cNvPr>
          <p:cNvCxnSpPr/>
          <p:nvPr userDrawn="1"/>
        </p:nvCxnSpPr>
        <p:spPr>
          <a:xfrm>
            <a:off x="9282113" y="2193925"/>
            <a:ext cx="0" cy="338400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7" name="Text Placeholder 2">
            <a:extLst>
              <a:ext uri="{FF2B5EF4-FFF2-40B4-BE49-F238E27FC236}">
                <a16:creationId xmlns:a16="http://schemas.microsoft.com/office/drawing/2014/main" id="{F25D4FEB-E4B4-4C06-AFF2-20919A177FEC}"/>
              </a:ext>
            </a:extLst>
          </p:cNvPr>
          <p:cNvSpPr>
            <a:spLocks noGrp="1"/>
          </p:cNvSpPr>
          <p:nvPr>
            <p:ph type="body" idx="26"/>
          </p:nvPr>
        </p:nvSpPr>
        <p:spPr>
          <a:xfrm>
            <a:off x="273599"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5">
            <a:extLst>
              <a:ext uri="{FF2B5EF4-FFF2-40B4-BE49-F238E27FC236}">
                <a16:creationId xmlns:a16="http://schemas.microsoft.com/office/drawing/2014/main" id="{9D9B5B3A-839D-4F6E-A7A6-F89D9E60F110}"/>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8" name="Subtitle 2">
            <a:extLst>
              <a:ext uri="{FF2B5EF4-FFF2-40B4-BE49-F238E27FC236}">
                <a16:creationId xmlns:a16="http://schemas.microsoft.com/office/drawing/2014/main" id="{A48DFA45-B7A1-423C-A730-0C8374BC4643}"/>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753575276"/>
      </p:ext>
    </p:extLst>
  </p:cSld>
  <p:clrMapOvr>
    <a:masterClrMapping/>
  </p:clrMapOvr>
  <p:extLst>
    <p:ext uri="{DCECCB84-F9BA-43D5-87BE-67443E8EF086}">
      <p15:sldGuideLst xmlns:p15="http://schemas.microsoft.com/office/powerpoint/2012/main">
        <p15:guide id="1" orient="horz" pos="1382" userDrawn="1">
          <p15:clr>
            <a:srgbClr val="FBAE40"/>
          </p15:clr>
        </p15:guide>
        <p15:guide id="2" pos="1833" userDrawn="1">
          <p15:clr>
            <a:srgbClr val="FBAE40"/>
          </p15:clr>
        </p15:guide>
        <p15:guide id="3" pos="2063" userDrawn="1">
          <p15:clr>
            <a:srgbClr val="FBAE40"/>
          </p15:clr>
        </p15:guide>
        <p15:guide id="4" pos="5847" userDrawn="1">
          <p15:clr>
            <a:srgbClr val="FBAE40"/>
          </p15:clr>
        </p15:guide>
        <p15:guide id="5" pos="5616" userDrawn="1">
          <p15:clr>
            <a:srgbClr val="FBAE40"/>
          </p15:clr>
        </p15:guide>
        <p15:guide id="6" pos="3956" userDrawn="1">
          <p15:clr>
            <a:srgbClr val="FBAE40"/>
          </p15:clr>
        </p15:guide>
        <p15:guide id="7" pos="3723"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ntent icons">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5485" y="4196323"/>
            <a:ext cx="2547027" cy="1237602"/>
          </a:xfrm>
        </p:spPr>
        <p:txBody>
          <a:bodyPr/>
          <a:lstStyle>
            <a:lvl1pPr marL="0" indent="0">
              <a:lnSpc>
                <a:spcPct val="80000"/>
              </a:lnSpc>
              <a:spcBef>
                <a:spcPts val="0"/>
              </a:spcBef>
              <a:spcAft>
                <a:spcPts val="0"/>
              </a:spcAft>
              <a:buFontTx/>
              <a:buNone/>
              <a:defRPr sz="44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3456875" y="4196323"/>
            <a:ext cx="2547027" cy="1237602"/>
          </a:xfrm>
        </p:spPr>
        <p:txBody>
          <a:bodyPr/>
          <a:lstStyle>
            <a:lvl1pPr marL="0" indent="0">
              <a:lnSpc>
                <a:spcPct val="80000"/>
              </a:lnSpc>
              <a:spcBef>
                <a:spcPts val="0"/>
              </a:spcBef>
              <a:spcAft>
                <a:spcPts val="0"/>
              </a:spcAft>
              <a:buFontTx/>
              <a:buNone/>
              <a:defRPr sz="44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6462962" y="4196323"/>
            <a:ext cx="2547027" cy="1237602"/>
          </a:xfrm>
        </p:spPr>
        <p:txBody>
          <a:bodyPr/>
          <a:lstStyle>
            <a:lvl1pPr marL="0" indent="0">
              <a:lnSpc>
                <a:spcPct val="80000"/>
              </a:lnSpc>
              <a:spcBef>
                <a:spcPts val="0"/>
              </a:spcBef>
              <a:spcAft>
                <a:spcPts val="0"/>
              </a:spcAft>
              <a:buFontTx/>
              <a:buNone/>
              <a:defRPr sz="44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6" name="Text Placeholder 5">
            <a:extLst>
              <a:ext uri="{FF2B5EF4-FFF2-40B4-BE49-F238E27FC236}">
                <a16:creationId xmlns:a16="http://schemas.microsoft.com/office/drawing/2014/main" id="{6BB7800C-76ED-47D7-AD6A-C156361C5DE5}"/>
              </a:ext>
            </a:extLst>
          </p:cNvPr>
          <p:cNvSpPr>
            <a:spLocks noGrp="1"/>
          </p:cNvSpPr>
          <p:nvPr>
            <p:ph type="body" sz="quarter" idx="32"/>
          </p:nvPr>
        </p:nvSpPr>
        <p:spPr>
          <a:xfrm>
            <a:off x="273600" y="1359216"/>
            <a:ext cx="11638800" cy="863809"/>
          </a:xfrm>
        </p:spPr>
        <p:txBody>
          <a:bodyPr/>
          <a:lstStyle>
            <a:lvl1pPr marL="0" indent="0">
              <a:spcBef>
                <a:spcPts val="0"/>
              </a:spcBef>
              <a:spcAft>
                <a:spcPts val="0"/>
              </a:spcAft>
              <a:buFont typeface="Arial" panose="020B0604020202020204" pitchFamily="34" charset="0"/>
              <a:buNone/>
              <a:defRPr sz="1800" b="0">
                <a:solidFill>
                  <a:schemeClr val="tx1"/>
                </a:solidFill>
              </a:defRPr>
            </a:lvl1pPr>
            <a:lvl2pPr marL="0" indent="0">
              <a:spcBef>
                <a:spcPts val="0"/>
              </a:spcBef>
              <a:spcAft>
                <a:spcPts val="0"/>
              </a:spcAft>
              <a:buNone/>
              <a:defRPr sz="1800" b="0">
                <a:solidFill>
                  <a:schemeClr val="tx1"/>
                </a:solidFill>
              </a:defRPr>
            </a:lvl2pPr>
            <a:lvl3pPr marL="0" indent="0">
              <a:spcBef>
                <a:spcPts val="0"/>
              </a:spcBef>
              <a:spcAft>
                <a:spcPts val="0"/>
              </a:spcAft>
              <a:buNone/>
              <a:defRPr sz="1800" b="0">
                <a:solidFill>
                  <a:schemeClr val="tx1"/>
                </a:solidFill>
              </a:defRPr>
            </a:lvl3pPr>
            <a:lvl4pPr marL="0" indent="0">
              <a:spcBef>
                <a:spcPts val="0"/>
              </a:spcBef>
              <a:spcAft>
                <a:spcPts val="0"/>
              </a:spcAft>
              <a:buNone/>
              <a:defRPr sz="1800" b="0">
                <a:solidFill>
                  <a:schemeClr val="tx1"/>
                </a:solidFill>
              </a:defRPr>
            </a:lvl4pPr>
            <a:lvl5pPr marL="0" indent="0">
              <a:spcBef>
                <a:spcPts val="0"/>
              </a:spcBef>
              <a:spcAft>
                <a:spcPts val="0"/>
              </a:spcAft>
              <a:buNone/>
              <a:defRPr sz="1800" b="0">
                <a:solidFill>
                  <a:schemeClr val="tx1"/>
                </a:solidFill>
              </a:defRPr>
            </a:lvl5pPr>
          </a:lstStyle>
          <a:p>
            <a:pPr lvl="0"/>
            <a:r>
              <a:rPr lang="en-US" dirty="0"/>
              <a:t>Click to edit Master text styles</a:t>
            </a:r>
          </a:p>
        </p:txBody>
      </p:sp>
      <p:cxnSp>
        <p:nvCxnSpPr>
          <p:cNvPr id="63" name="Straight Connector 62">
            <a:extLst>
              <a:ext uri="{FF2B5EF4-FFF2-40B4-BE49-F238E27FC236}">
                <a16:creationId xmlns:a16="http://schemas.microsoft.com/office/drawing/2014/main" id="{4608B6A8-9F83-4295-B134-6D33E897BB92}"/>
              </a:ext>
            </a:extLst>
          </p:cNvPr>
          <p:cNvCxnSpPr>
            <a:cxnSpLocks/>
          </p:cNvCxnSpPr>
          <p:nvPr userDrawn="1"/>
        </p:nvCxnSpPr>
        <p:spPr>
          <a:xfrm>
            <a:off x="273599"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a:cxnSpLocks/>
          </p:cNvCxnSpPr>
          <p:nvPr userDrawn="1"/>
        </p:nvCxnSpPr>
        <p:spPr>
          <a:xfrm>
            <a:off x="3275013"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a:cxnSpLocks/>
          </p:cNvCxnSpPr>
          <p:nvPr userDrawn="1"/>
        </p:nvCxnSpPr>
        <p:spPr>
          <a:xfrm>
            <a:off x="6280150"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67" name="Text Placeholder 5">
            <a:extLst>
              <a:ext uri="{FF2B5EF4-FFF2-40B4-BE49-F238E27FC236}">
                <a16:creationId xmlns:a16="http://schemas.microsoft.com/office/drawing/2014/main" id="{F406F3E2-92EB-4625-8B21-5E9118A9B664}"/>
              </a:ext>
            </a:extLst>
          </p:cNvPr>
          <p:cNvSpPr>
            <a:spLocks noGrp="1"/>
          </p:cNvSpPr>
          <p:nvPr>
            <p:ph type="body" sz="quarter" idx="33" hasCustomPrompt="1"/>
          </p:nvPr>
        </p:nvSpPr>
        <p:spPr>
          <a:xfrm>
            <a:off x="9464397" y="4196323"/>
            <a:ext cx="2547027" cy="1237602"/>
          </a:xfrm>
        </p:spPr>
        <p:txBody>
          <a:bodyPr/>
          <a:lstStyle>
            <a:lvl1pPr marL="0" indent="0">
              <a:lnSpc>
                <a:spcPct val="80000"/>
              </a:lnSpc>
              <a:spcBef>
                <a:spcPts val="0"/>
              </a:spcBef>
              <a:spcAft>
                <a:spcPts val="0"/>
              </a:spcAft>
              <a:buFontTx/>
              <a:buNone/>
              <a:defRPr sz="4400" b="0">
                <a:solidFill>
                  <a:schemeClr val="tx1"/>
                </a:solidFill>
              </a:defRPr>
            </a:lvl1pPr>
            <a:lvl2pPr marL="0" indent="0">
              <a:lnSpc>
                <a:spcPct val="105000"/>
              </a:lnSpc>
              <a:spcBef>
                <a:spcPts val="0"/>
              </a:spcBef>
              <a:spcAft>
                <a:spcPts val="0"/>
              </a:spcAft>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cxnSp>
        <p:nvCxnSpPr>
          <p:cNvPr id="68" name="Straight Connector 67">
            <a:extLst>
              <a:ext uri="{FF2B5EF4-FFF2-40B4-BE49-F238E27FC236}">
                <a16:creationId xmlns:a16="http://schemas.microsoft.com/office/drawing/2014/main" id="{3C747AA0-A29E-42EE-B14A-42AF6508A51A}"/>
              </a:ext>
            </a:extLst>
          </p:cNvPr>
          <p:cNvCxnSpPr>
            <a:cxnSpLocks/>
          </p:cNvCxnSpPr>
          <p:nvPr userDrawn="1"/>
        </p:nvCxnSpPr>
        <p:spPr>
          <a:xfrm>
            <a:off x="9281584" y="2682397"/>
            <a:ext cx="0" cy="2751529"/>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E755C400-4267-4E16-9017-70059F3B061F}"/>
              </a:ext>
            </a:extLst>
          </p:cNvPr>
          <p:cNvSpPr>
            <a:spLocks noGrp="1"/>
          </p:cNvSpPr>
          <p:nvPr>
            <p:ph type="body" idx="26"/>
          </p:nvPr>
        </p:nvSpPr>
        <p:spPr>
          <a:xfrm>
            <a:off x="273600" y="1015202"/>
            <a:ext cx="11638800" cy="344014"/>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13AC06E4-35D7-4E6B-8164-43B7527F524A}"/>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5" name="Subtitle 2">
            <a:extLst>
              <a:ext uri="{FF2B5EF4-FFF2-40B4-BE49-F238E27FC236}">
                <a16:creationId xmlns:a16="http://schemas.microsoft.com/office/drawing/2014/main" id="{742853DD-3DEF-4C64-993B-C9B96A63F89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8283050"/>
      </p:ext>
    </p:extLst>
  </p:cSld>
  <p:clrMapOvr>
    <a:masterClrMapping/>
  </p:clrMapOvr>
  <p:extLst>
    <p:ext uri="{DCECCB84-F9BA-43D5-87BE-67443E8EF086}">
      <p15:sldGuideLst xmlns:p15="http://schemas.microsoft.com/office/powerpoint/2012/main">
        <p15:guide id="1" orient="horz" pos="1638" userDrawn="1">
          <p15:clr>
            <a:srgbClr val="FBAE40"/>
          </p15:clr>
        </p15:guide>
        <p15:guide id="2" pos="1833" userDrawn="1">
          <p15:clr>
            <a:srgbClr val="FBAE40"/>
          </p15:clr>
        </p15:guide>
        <p15:guide id="3" pos="2063" userDrawn="1">
          <p15:clr>
            <a:srgbClr val="FBAE40"/>
          </p15:clr>
        </p15:guide>
        <p15:guide id="4" pos="5847" userDrawn="1">
          <p15:clr>
            <a:srgbClr val="FBAE40"/>
          </p15:clr>
        </p15:guide>
        <p15:guide id="5" pos="5616" userDrawn="1">
          <p15:clr>
            <a:srgbClr val="FBAE40"/>
          </p15:clr>
        </p15:guide>
        <p15:guide id="6" pos="3725" userDrawn="1">
          <p15:clr>
            <a:srgbClr val="FBAE40"/>
          </p15:clr>
        </p15:guide>
        <p15:guide id="7" pos="395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Content icons Alt">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59E31549-0ABB-4826-B1DF-E118D791A675}"/>
              </a:ext>
            </a:extLst>
          </p:cNvPr>
          <p:cNvSpPr>
            <a:spLocks noGrp="1"/>
          </p:cNvSpPr>
          <p:nvPr>
            <p:ph type="body" sz="quarter" idx="24" hasCustomPrompt="1"/>
          </p:nvPr>
        </p:nvSpPr>
        <p:spPr>
          <a:xfrm>
            <a:off x="456523" y="3925625"/>
            <a:ext cx="2430707" cy="1587322"/>
          </a:xfrm>
        </p:spPr>
        <p:txBody>
          <a:bodyPr/>
          <a:lstStyle>
            <a:lvl1pPr marL="0" indent="0">
              <a:lnSpc>
                <a:spcPct val="80000"/>
              </a:lnSpc>
              <a:spcBef>
                <a:spcPts val="0"/>
              </a:spcBef>
              <a:spcAft>
                <a:spcPts val="1400"/>
              </a:spcAft>
              <a:buFontTx/>
              <a:buNone/>
              <a:defRPr sz="2200" b="0">
                <a:solidFill>
                  <a:schemeClr val="tx1"/>
                </a:solidFill>
              </a:defRPr>
            </a:lvl1pPr>
            <a:lvl2pPr marL="0" indent="0">
              <a:lnSpc>
                <a:spcPct val="105000"/>
              </a:lnSpc>
              <a:spcBef>
                <a:spcPts val="0"/>
              </a:spcBef>
              <a:spcAft>
                <a:spcPts val="0"/>
              </a:spcAft>
              <a:buFontTx/>
              <a:buNone/>
              <a:defRPr sz="1400" b="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58" name="Text Placeholder 5">
            <a:extLst>
              <a:ext uri="{FF2B5EF4-FFF2-40B4-BE49-F238E27FC236}">
                <a16:creationId xmlns:a16="http://schemas.microsoft.com/office/drawing/2014/main" id="{5C092334-648E-4D2E-83FD-5253C092E1BF}"/>
              </a:ext>
            </a:extLst>
          </p:cNvPr>
          <p:cNvSpPr>
            <a:spLocks noGrp="1"/>
          </p:cNvSpPr>
          <p:nvPr>
            <p:ph type="body" sz="quarter" idx="30" hasCustomPrompt="1"/>
          </p:nvPr>
        </p:nvSpPr>
        <p:spPr>
          <a:xfrm>
            <a:off x="3456876" y="3925625"/>
            <a:ext cx="2430707" cy="1587322"/>
          </a:xfrm>
        </p:spPr>
        <p:txBody>
          <a:bodyPr/>
          <a:lstStyle>
            <a:lvl1pPr marL="0" indent="0">
              <a:lnSpc>
                <a:spcPct val="80000"/>
              </a:lnSpc>
              <a:spcBef>
                <a:spcPts val="0"/>
              </a:spcBef>
              <a:spcAft>
                <a:spcPts val="1400"/>
              </a:spcAft>
              <a:buFontTx/>
              <a:buNone/>
              <a:defRPr sz="2200" b="0">
                <a:solidFill>
                  <a:schemeClr val="tx1"/>
                </a:solidFill>
              </a:defRPr>
            </a:lvl1pPr>
            <a:lvl2pPr marL="0" indent="0">
              <a:lnSpc>
                <a:spcPct val="105000"/>
              </a:lnSpc>
              <a:spcBef>
                <a:spcPts val="0"/>
              </a:spcBef>
              <a:spcAft>
                <a:spcPts val="0"/>
              </a:spcAft>
              <a:buFontTx/>
              <a:buNone/>
              <a:defRPr sz="1400" b="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59" name="Text Placeholder 5">
            <a:extLst>
              <a:ext uri="{FF2B5EF4-FFF2-40B4-BE49-F238E27FC236}">
                <a16:creationId xmlns:a16="http://schemas.microsoft.com/office/drawing/2014/main" id="{9BCD6A47-9559-42DC-A707-60BC993D5038}"/>
              </a:ext>
            </a:extLst>
          </p:cNvPr>
          <p:cNvSpPr>
            <a:spLocks noGrp="1"/>
          </p:cNvSpPr>
          <p:nvPr>
            <p:ph type="body" sz="quarter" idx="31" hasCustomPrompt="1"/>
          </p:nvPr>
        </p:nvSpPr>
        <p:spPr>
          <a:xfrm>
            <a:off x="6458200" y="3925625"/>
            <a:ext cx="2430707" cy="1587322"/>
          </a:xfrm>
        </p:spPr>
        <p:txBody>
          <a:bodyPr/>
          <a:lstStyle>
            <a:lvl1pPr marL="0" indent="0">
              <a:lnSpc>
                <a:spcPct val="80000"/>
              </a:lnSpc>
              <a:spcBef>
                <a:spcPts val="0"/>
              </a:spcBef>
              <a:spcAft>
                <a:spcPts val="1400"/>
              </a:spcAft>
              <a:buFontTx/>
              <a:buNone/>
              <a:defRPr sz="2200" b="0">
                <a:solidFill>
                  <a:schemeClr val="tx1"/>
                </a:solidFill>
              </a:defRPr>
            </a:lvl1pPr>
            <a:lvl2pPr marL="0" indent="0">
              <a:lnSpc>
                <a:spcPct val="105000"/>
              </a:lnSpc>
              <a:spcBef>
                <a:spcPts val="0"/>
              </a:spcBef>
              <a:spcAft>
                <a:spcPts val="0"/>
              </a:spcAft>
              <a:buFontTx/>
              <a:buNone/>
              <a:defRPr sz="1400" b="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sp>
        <p:nvSpPr>
          <p:cNvPr id="67" name="Text Placeholder 5">
            <a:extLst>
              <a:ext uri="{FF2B5EF4-FFF2-40B4-BE49-F238E27FC236}">
                <a16:creationId xmlns:a16="http://schemas.microsoft.com/office/drawing/2014/main" id="{F406F3E2-92EB-4625-8B21-5E9118A9B664}"/>
              </a:ext>
            </a:extLst>
          </p:cNvPr>
          <p:cNvSpPr>
            <a:spLocks noGrp="1"/>
          </p:cNvSpPr>
          <p:nvPr>
            <p:ph type="body" sz="quarter" idx="33" hasCustomPrompt="1"/>
          </p:nvPr>
        </p:nvSpPr>
        <p:spPr>
          <a:xfrm>
            <a:off x="9464926" y="3925625"/>
            <a:ext cx="2430707" cy="1587322"/>
          </a:xfrm>
        </p:spPr>
        <p:txBody>
          <a:bodyPr/>
          <a:lstStyle>
            <a:lvl1pPr marL="0" indent="0">
              <a:lnSpc>
                <a:spcPct val="80000"/>
              </a:lnSpc>
              <a:spcBef>
                <a:spcPts val="0"/>
              </a:spcBef>
              <a:spcAft>
                <a:spcPts val="1400"/>
              </a:spcAft>
              <a:buFontTx/>
              <a:buNone/>
              <a:defRPr sz="2200" b="0">
                <a:solidFill>
                  <a:schemeClr val="tx1"/>
                </a:solidFill>
              </a:defRPr>
            </a:lvl1pPr>
            <a:lvl2pPr marL="0" indent="0">
              <a:lnSpc>
                <a:spcPct val="105000"/>
              </a:lnSpc>
              <a:spcBef>
                <a:spcPts val="0"/>
              </a:spcBef>
              <a:spcAft>
                <a:spcPts val="0"/>
              </a:spcAft>
              <a:buFontTx/>
              <a:buNone/>
              <a:defRPr sz="1400" b="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000"/>
            </a:lvl4pPr>
            <a:lvl5pPr marL="0" indent="0">
              <a:spcBef>
                <a:spcPts val="0"/>
              </a:spcBef>
              <a:buFontTx/>
              <a:buNone/>
              <a:defRPr sz="1000"/>
            </a:lvl5pPr>
            <a:lvl6pPr marL="0" indent="0">
              <a:spcBef>
                <a:spcPts val="0"/>
              </a:spcBef>
              <a:buFontTx/>
              <a:buNone/>
              <a:defRPr sz="1000"/>
            </a:lvl6pPr>
            <a:lvl7pPr marL="0" indent="0">
              <a:spcBef>
                <a:spcPts val="0"/>
              </a:spcBef>
              <a:buFontTx/>
              <a:buNone/>
              <a:defRPr sz="1000"/>
            </a:lvl7pPr>
            <a:lvl8pPr marL="0" indent="0">
              <a:spcBef>
                <a:spcPts val="0"/>
              </a:spcBef>
              <a:buFontTx/>
              <a:buNone/>
              <a:defRPr sz="1000"/>
            </a:lvl8pPr>
            <a:lvl9pPr marL="0" indent="0">
              <a:spcBef>
                <a:spcPts val="0"/>
              </a:spcBef>
              <a:buFontTx/>
              <a:buNone/>
              <a:defRPr sz="1000"/>
            </a:lvl9pPr>
          </a:lstStyle>
          <a:p>
            <a:pPr lvl="0"/>
            <a:r>
              <a:rPr lang="en-US" dirty="0"/>
              <a:t>0000</a:t>
            </a:r>
          </a:p>
          <a:p>
            <a:pPr lvl="1"/>
            <a:r>
              <a:rPr lang="en-US" dirty="0"/>
              <a:t>Level two</a:t>
            </a:r>
          </a:p>
        </p:txBody>
      </p:sp>
      <p:cxnSp>
        <p:nvCxnSpPr>
          <p:cNvPr id="63" name="Straight Connector 62">
            <a:extLst>
              <a:ext uri="{FF2B5EF4-FFF2-40B4-BE49-F238E27FC236}">
                <a16:creationId xmlns:a16="http://schemas.microsoft.com/office/drawing/2014/main" id="{4608B6A8-9F83-4295-B134-6D33E897BB92}"/>
              </a:ext>
            </a:extLst>
          </p:cNvPr>
          <p:cNvCxnSpPr/>
          <p:nvPr userDrawn="1"/>
        </p:nvCxnSpPr>
        <p:spPr>
          <a:xfrm>
            <a:off x="274638" y="2599269"/>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4" name="Straight Connector 63">
            <a:extLst>
              <a:ext uri="{FF2B5EF4-FFF2-40B4-BE49-F238E27FC236}">
                <a16:creationId xmlns:a16="http://schemas.microsoft.com/office/drawing/2014/main" id="{50B28C8C-23EB-40F2-AEBD-B0C8A312F8DD}"/>
              </a:ext>
            </a:extLst>
          </p:cNvPr>
          <p:cNvCxnSpPr/>
          <p:nvPr userDrawn="1"/>
        </p:nvCxnSpPr>
        <p:spPr>
          <a:xfrm>
            <a:off x="3275013" y="2599269"/>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5" name="Straight Connector 64">
            <a:extLst>
              <a:ext uri="{FF2B5EF4-FFF2-40B4-BE49-F238E27FC236}">
                <a16:creationId xmlns:a16="http://schemas.microsoft.com/office/drawing/2014/main" id="{558589D9-7D65-4AA7-80FE-3F30F4394FAA}"/>
              </a:ext>
            </a:extLst>
          </p:cNvPr>
          <p:cNvCxnSpPr/>
          <p:nvPr userDrawn="1"/>
        </p:nvCxnSpPr>
        <p:spPr>
          <a:xfrm>
            <a:off x="6275388" y="2599269"/>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68" name="Straight Connector 67">
            <a:extLst>
              <a:ext uri="{FF2B5EF4-FFF2-40B4-BE49-F238E27FC236}">
                <a16:creationId xmlns:a16="http://schemas.microsoft.com/office/drawing/2014/main" id="{3C747AA0-A29E-42EE-B14A-42AF6508A51A}"/>
              </a:ext>
            </a:extLst>
          </p:cNvPr>
          <p:cNvCxnSpPr/>
          <p:nvPr userDrawn="1"/>
        </p:nvCxnSpPr>
        <p:spPr>
          <a:xfrm>
            <a:off x="9282113" y="2599269"/>
            <a:ext cx="0" cy="2953806"/>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sp>
        <p:nvSpPr>
          <p:cNvPr id="13" name="Text Placeholder 2">
            <a:extLst>
              <a:ext uri="{FF2B5EF4-FFF2-40B4-BE49-F238E27FC236}">
                <a16:creationId xmlns:a16="http://schemas.microsoft.com/office/drawing/2014/main" id="{442EBBD7-9D24-4879-BB02-8DA09F9BF096}"/>
              </a:ext>
            </a:extLst>
          </p:cNvPr>
          <p:cNvSpPr>
            <a:spLocks noGrp="1"/>
          </p:cNvSpPr>
          <p:nvPr userDrawn="1">
            <p:ph type="body" idx="26"/>
          </p:nvPr>
        </p:nvSpPr>
        <p:spPr>
          <a:xfrm>
            <a:off x="273600" y="1015202"/>
            <a:ext cx="11638800" cy="329852"/>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5">
            <a:extLst>
              <a:ext uri="{FF2B5EF4-FFF2-40B4-BE49-F238E27FC236}">
                <a16:creationId xmlns:a16="http://schemas.microsoft.com/office/drawing/2014/main" id="{1AA1A9C3-31A3-4D75-8AD4-85A5D680C467}"/>
              </a:ext>
            </a:extLst>
          </p:cNvPr>
          <p:cNvSpPr>
            <a:spLocks noGrp="1"/>
          </p:cNvSpPr>
          <p:nvPr userDrawn="1">
            <p:ph type="body" sz="quarter" idx="32"/>
          </p:nvPr>
        </p:nvSpPr>
        <p:spPr>
          <a:xfrm>
            <a:off x="273600" y="1345053"/>
            <a:ext cx="11638800" cy="863809"/>
          </a:xfrm>
        </p:spPr>
        <p:txBody>
          <a:bodyPr/>
          <a:lstStyle>
            <a:lvl1pPr marL="0" indent="0">
              <a:spcBef>
                <a:spcPts val="0"/>
              </a:spcBef>
              <a:spcAft>
                <a:spcPts val="0"/>
              </a:spcAft>
              <a:buFont typeface="Arial" panose="020B0604020202020204" pitchFamily="34" charset="0"/>
              <a:buNone/>
              <a:defRPr sz="1800" b="0">
                <a:solidFill>
                  <a:schemeClr val="tx1"/>
                </a:solidFill>
              </a:defRPr>
            </a:lvl1pPr>
            <a:lvl2pPr marL="0" indent="0">
              <a:spcBef>
                <a:spcPts val="0"/>
              </a:spcBef>
              <a:spcAft>
                <a:spcPts val="0"/>
              </a:spcAft>
              <a:buNone/>
              <a:defRPr sz="1800" b="0">
                <a:solidFill>
                  <a:schemeClr val="tx1"/>
                </a:solidFill>
              </a:defRPr>
            </a:lvl2pPr>
            <a:lvl3pPr marL="0" indent="0">
              <a:spcBef>
                <a:spcPts val="0"/>
              </a:spcBef>
              <a:spcAft>
                <a:spcPts val="0"/>
              </a:spcAft>
              <a:buNone/>
              <a:defRPr sz="1800" b="0">
                <a:solidFill>
                  <a:schemeClr val="tx1"/>
                </a:solidFill>
              </a:defRPr>
            </a:lvl3pPr>
            <a:lvl4pPr marL="0" indent="0">
              <a:spcBef>
                <a:spcPts val="0"/>
              </a:spcBef>
              <a:spcAft>
                <a:spcPts val="0"/>
              </a:spcAft>
              <a:buNone/>
              <a:defRPr sz="1800" b="0">
                <a:solidFill>
                  <a:schemeClr val="tx1"/>
                </a:solidFill>
              </a:defRPr>
            </a:lvl4pPr>
            <a:lvl5pPr marL="0" indent="0">
              <a:spcBef>
                <a:spcPts val="0"/>
              </a:spcBef>
              <a:spcAft>
                <a:spcPts val="0"/>
              </a:spcAft>
              <a:buNone/>
              <a:defRPr sz="1800" b="0">
                <a:solidFill>
                  <a:schemeClr val="tx1"/>
                </a:solidFill>
              </a:defRPr>
            </a:lvl5pPr>
          </a:lstStyle>
          <a:p>
            <a:pPr lvl="0"/>
            <a:r>
              <a:rPr lang="en-US" dirty="0"/>
              <a:t>Click to edit Master text styles</a:t>
            </a:r>
          </a:p>
        </p:txBody>
      </p:sp>
      <p:sp>
        <p:nvSpPr>
          <p:cNvPr id="15" name="Text Placeholder 5">
            <a:extLst>
              <a:ext uri="{FF2B5EF4-FFF2-40B4-BE49-F238E27FC236}">
                <a16:creationId xmlns:a16="http://schemas.microsoft.com/office/drawing/2014/main" id="{EE83BDF4-C902-4B6B-98B7-BFFFC4C92FBA}"/>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4" name="Subtitle 2">
            <a:extLst>
              <a:ext uri="{FF2B5EF4-FFF2-40B4-BE49-F238E27FC236}">
                <a16:creationId xmlns:a16="http://schemas.microsoft.com/office/drawing/2014/main" id="{E659D814-6CD6-4648-889E-A924C89D9679}"/>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076187499"/>
      </p:ext>
    </p:extLst>
  </p:cSld>
  <p:clrMapOvr>
    <a:masterClrMapping/>
  </p:clrMapOvr>
  <p:extLst>
    <p:ext uri="{DCECCB84-F9BA-43D5-87BE-67443E8EF086}">
      <p15:sldGuideLst xmlns:p15="http://schemas.microsoft.com/office/powerpoint/2012/main">
        <p15:guide id="1" orient="horz" pos="1638" userDrawn="1">
          <p15:clr>
            <a:srgbClr val="FBAE40"/>
          </p15:clr>
        </p15:guide>
        <p15:guide id="2" pos="1833" userDrawn="1">
          <p15:clr>
            <a:srgbClr val="FBAE40"/>
          </p15:clr>
        </p15:guide>
        <p15:guide id="3" pos="2063" userDrawn="1">
          <p15:clr>
            <a:srgbClr val="FBAE40"/>
          </p15:clr>
        </p15:guide>
        <p15:guide id="4" pos="5847" userDrawn="1">
          <p15:clr>
            <a:srgbClr val="FBAE40"/>
          </p15:clr>
        </p15:guide>
        <p15:guide id="5" pos="5615" userDrawn="1">
          <p15:clr>
            <a:srgbClr val="FBAE40"/>
          </p15:clr>
        </p15:guide>
        <p15:guide id="6" pos="3725" userDrawn="1">
          <p15:clr>
            <a:srgbClr val="FBAE40"/>
          </p15:clr>
        </p15:guide>
        <p15:guide id="7" pos="395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A0F02E85-6B29-4986-A54B-3722F21CDD62}"/>
              </a:ext>
            </a:extLst>
          </p:cNvPr>
          <p:cNvSpPr/>
          <p:nvPr/>
        </p:nvSpPr>
        <p:spPr>
          <a:xfrm>
            <a:off x="9071775" y="1346198"/>
            <a:ext cx="2844000" cy="4538665"/>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84" name="Oval 83">
            <a:extLst>
              <a:ext uri="{FF2B5EF4-FFF2-40B4-BE49-F238E27FC236}">
                <a16:creationId xmlns:a16="http://schemas.microsoft.com/office/drawing/2014/main" id="{2BCF52EF-FA9C-479A-A343-7109F3C08B72}"/>
              </a:ext>
            </a:extLst>
          </p:cNvPr>
          <p:cNvSpPr/>
          <p:nvPr/>
        </p:nvSpPr>
        <p:spPr>
          <a:xfrm flipH="1">
            <a:off x="9900077" y="1751620"/>
            <a:ext cx="1187396" cy="1187396"/>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73" name="Rectangle 72">
            <a:extLst>
              <a:ext uri="{FF2B5EF4-FFF2-40B4-BE49-F238E27FC236}">
                <a16:creationId xmlns:a16="http://schemas.microsoft.com/office/drawing/2014/main" id="{85C4CDBF-CAF6-469B-A4DF-FEF15AF3421F}"/>
              </a:ext>
            </a:extLst>
          </p:cNvPr>
          <p:cNvSpPr/>
          <p:nvPr/>
        </p:nvSpPr>
        <p:spPr>
          <a:xfrm>
            <a:off x="3206323" y="1346200"/>
            <a:ext cx="2844000" cy="453866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74" name="Oval 73">
            <a:extLst>
              <a:ext uri="{FF2B5EF4-FFF2-40B4-BE49-F238E27FC236}">
                <a16:creationId xmlns:a16="http://schemas.microsoft.com/office/drawing/2014/main" id="{2088F515-9ED5-4ADA-86CF-8B5FA3EA78B0}"/>
              </a:ext>
            </a:extLst>
          </p:cNvPr>
          <p:cNvSpPr/>
          <p:nvPr/>
        </p:nvSpPr>
        <p:spPr>
          <a:xfrm flipH="1">
            <a:off x="4034626" y="1751620"/>
            <a:ext cx="1187396" cy="1187396"/>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6" name="Rectangle 65">
            <a:extLst>
              <a:ext uri="{FF2B5EF4-FFF2-40B4-BE49-F238E27FC236}">
                <a16:creationId xmlns:a16="http://schemas.microsoft.com/office/drawing/2014/main" id="{873C3A60-7F63-49BC-AAFC-54CF34CB8730}"/>
              </a:ext>
            </a:extLst>
          </p:cNvPr>
          <p:cNvSpPr/>
          <p:nvPr/>
        </p:nvSpPr>
        <p:spPr>
          <a:xfrm>
            <a:off x="6139048" y="1346198"/>
            <a:ext cx="2844000" cy="4538665"/>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7" name="Oval 66">
            <a:extLst>
              <a:ext uri="{FF2B5EF4-FFF2-40B4-BE49-F238E27FC236}">
                <a16:creationId xmlns:a16="http://schemas.microsoft.com/office/drawing/2014/main" id="{7F65AF81-C854-4178-93B0-6ECCC55C08A7}"/>
              </a:ext>
            </a:extLst>
          </p:cNvPr>
          <p:cNvSpPr/>
          <p:nvPr/>
        </p:nvSpPr>
        <p:spPr>
          <a:xfrm flipH="1">
            <a:off x="6967352" y="1751620"/>
            <a:ext cx="1187396" cy="1187396"/>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9" name="Rectangle 48">
            <a:extLst>
              <a:ext uri="{FF2B5EF4-FFF2-40B4-BE49-F238E27FC236}">
                <a16:creationId xmlns:a16="http://schemas.microsoft.com/office/drawing/2014/main" id="{174CEE4E-9C85-4380-A874-93EFAA2A4B9D}"/>
              </a:ext>
            </a:extLst>
          </p:cNvPr>
          <p:cNvSpPr/>
          <p:nvPr/>
        </p:nvSpPr>
        <p:spPr>
          <a:xfrm>
            <a:off x="273598" y="1346200"/>
            <a:ext cx="2844000" cy="4538664"/>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0" name="Oval 49">
            <a:extLst>
              <a:ext uri="{FF2B5EF4-FFF2-40B4-BE49-F238E27FC236}">
                <a16:creationId xmlns:a16="http://schemas.microsoft.com/office/drawing/2014/main" id="{08271BEA-B3D6-4B09-945B-3360F5F55846}"/>
              </a:ext>
            </a:extLst>
          </p:cNvPr>
          <p:cNvSpPr/>
          <p:nvPr/>
        </p:nvSpPr>
        <p:spPr>
          <a:xfrm flipH="1">
            <a:off x="1101900" y="1751620"/>
            <a:ext cx="1187396" cy="1187396"/>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40" name="Group 39">
            <a:extLst>
              <a:ext uri="{FF2B5EF4-FFF2-40B4-BE49-F238E27FC236}">
                <a16:creationId xmlns:a16="http://schemas.microsoft.com/office/drawing/2014/main" id="{1ED345F2-0292-4C26-90C0-512E611A5FF0}"/>
              </a:ext>
            </a:extLst>
          </p:cNvPr>
          <p:cNvGrpSpPr/>
          <p:nvPr/>
        </p:nvGrpSpPr>
        <p:grpSpPr>
          <a:xfrm>
            <a:off x="2938862" y="3512167"/>
            <a:ext cx="446197" cy="446197"/>
            <a:chOff x="3907632" y="4017169"/>
            <a:chExt cx="466724" cy="466724"/>
          </a:xfrm>
        </p:grpSpPr>
        <p:sp>
          <p:nvSpPr>
            <p:cNvPr id="47" name="Oval 46">
              <a:extLst>
                <a:ext uri="{FF2B5EF4-FFF2-40B4-BE49-F238E27FC236}">
                  <a16:creationId xmlns:a16="http://schemas.microsoft.com/office/drawing/2014/main" id="{044F7FDA-4F97-4897-9624-077AAF485C58}"/>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8" name="Freeform: Shape 47">
              <a:extLst>
                <a:ext uri="{FF2B5EF4-FFF2-40B4-BE49-F238E27FC236}">
                  <a16:creationId xmlns:a16="http://schemas.microsoft.com/office/drawing/2014/main" id="{543F27BB-D86C-4700-B4D8-D4B7FCF6CCC6}"/>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C6FEB67-AABA-4680-92A5-B6C0CA41C7DA}"/>
              </a:ext>
            </a:extLst>
          </p:cNvPr>
          <p:cNvGrpSpPr/>
          <p:nvPr/>
        </p:nvGrpSpPr>
        <p:grpSpPr>
          <a:xfrm>
            <a:off x="5871587" y="3512167"/>
            <a:ext cx="446197" cy="446197"/>
            <a:chOff x="3907632" y="4017169"/>
            <a:chExt cx="466724" cy="466724"/>
          </a:xfrm>
        </p:grpSpPr>
        <p:sp>
          <p:nvSpPr>
            <p:cNvPr id="45" name="Oval 44">
              <a:extLst>
                <a:ext uri="{FF2B5EF4-FFF2-40B4-BE49-F238E27FC236}">
                  <a16:creationId xmlns:a16="http://schemas.microsoft.com/office/drawing/2014/main" id="{216B6051-1E3C-41EB-9007-E8E8C038C0DC}"/>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6" name="Freeform: Shape 45">
              <a:extLst>
                <a:ext uri="{FF2B5EF4-FFF2-40B4-BE49-F238E27FC236}">
                  <a16:creationId xmlns:a16="http://schemas.microsoft.com/office/drawing/2014/main" id="{BA1C019C-E12C-4498-8938-6A43BCC7CDF8}"/>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2A8B338-1FE2-4DDD-A9B6-A5C88B8873DB}"/>
              </a:ext>
            </a:extLst>
          </p:cNvPr>
          <p:cNvGrpSpPr/>
          <p:nvPr/>
        </p:nvGrpSpPr>
        <p:grpSpPr>
          <a:xfrm>
            <a:off x="8804312" y="3512167"/>
            <a:ext cx="446197" cy="446197"/>
            <a:chOff x="3907632" y="4017169"/>
            <a:chExt cx="466724" cy="466724"/>
          </a:xfrm>
        </p:grpSpPr>
        <p:sp>
          <p:nvSpPr>
            <p:cNvPr id="43" name="Oval 42">
              <a:extLst>
                <a:ext uri="{FF2B5EF4-FFF2-40B4-BE49-F238E27FC236}">
                  <a16:creationId xmlns:a16="http://schemas.microsoft.com/office/drawing/2014/main" id="{2AB2DFBE-DB7A-4BE3-8FF4-10EC80EDD517}"/>
                </a:ext>
              </a:extLst>
            </p:cNvPr>
            <p:cNvSpPr/>
            <p:nvPr/>
          </p:nvSpPr>
          <p:spPr>
            <a:xfrm>
              <a:off x="3907632" y="4017169"/>
              <a:ext cx="466724" cy="46672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4" name="Freeform: Shape 43">
              <a:extLst>
                <a:ext uri="{FF2B5EF4-FFF2-40B4-BE49-F238E27FC236}">
                  <a16:creationId xmlns:a16="http://schemas.microsoft.com/office/drawing/2014/main" id="{6164D7F3-836B-4516-B71D-1FBDCBFF3BA2}"/>
                </a:ext>
              </a:extLst>
            </p:cNvPr>
            <p:cNvSpPr/>
            <p:nvPr/>
          </p:nvSpPr>
          <p:spPr>
            <a:xfrm>
              <a:off x="4086226" y="4143375"/>
              <a:ext cx="109537" cy="214312"/>
            </a:xfrm>
            <a:custGeom>
              <a:avLst/>
              <a:gdLst>
                <a:gd name="connsiteX0" fmla="*/ 7144 w 109537"/>
                <a:gd name="connsiteY0" fmla="*/ 0 h 214312"/>
                <a:gd name="connsiteX1" fmla="*/ 109537 w 109537"/>
                <a:gd name="connsiteY1" fmla="*/ 109537 h 214312"/>
                <a:gd name="connsiteX2" fmla="*/ 0 w 109537"/>
                <a:gd name="connsiteY2" fmla="*/ 214312 h 214312"/>
              </a:gdLst>
              <a:ahLst/>
              <a:cxnLst>
                <a:cxn ang="0">
                  <a:pos x="connsiteX0" y="connsiteY0"/>
                </a:cxn>
                <a:cxn ang="0">
                  <a:pos x="connsiteX1" y="connsiteY1"/>
                </a:cxn>
                <a:cxn ang="0">
                  <a:pos x="connsiteX2" y="connsiteY2"/>
                </a:cxn>
              </a:cxnLst>
              <a:rect l="l" t="t" r="r" b="b"/>
              <a:pathLst>
                <a:path w="109537" h="214312">
                  <a:moveTo>
                    <a:pt x="7144" y="0"/>
                  </a:moveTo>
                  <a:lnTo>
                    <a:pt x="109537" y="109537"/>
                  </a:lnTo>
                  <a:lnTo>
                    <a:pt x="0" y="214312"/>
                  </a:lnTo>
                </a:path>
              </a:pathLst>
            </a:custGeom>
            <a:noFill/>
            <a:ln w="38100" cap="sq">
              <a:solidFill>
                <a:schemeClr val="tx2"/>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8FE81165-3E76-4B82-BFA0-877D267197EC}"/>
              </a:ext>
            </a:extLst>
          </p:cNvPr>
          <p:cNvSpPr>
            <a:spLocks noGrp="1"/>
          </p:cNvSpPr>
          <p:nvPr>
            <p:ph type="body" sz="quarter" idx="27" hasCustomPrompt="1"/>
          </p:nvPr>
        </p:nvSpPr>
        <p:spPr>
          <a:xfrm>
            <a:off x="505488" y="3228642"/>
            <a:ext cx="2380220" cy="2282825"/>
          </a:xfrm>
        </p:spPr>
        <p:txBody>
          <a:bodyPr/>
          <a:lstStyle>
            <a:lvl1pPr marL="0" indent="0" algn="ctr">
              <a:spcAft>
                <a:spcPts val="1200"/>
              </a:spcAft>
              <a:buFont typeface="Arial" panose="020B0604020202020204" pitchFamily="34" charset="0"/>
              <a:buNone/>
              <a:defRPr sz="18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75" name="Text Placeholder 3">
            <a:extLst>
              <a:ext uri="{FF2B5EF4-FFF2-40B4-BE49-F238E27FC236}">
                <a16:creationId xmlns:a16="http://schemas.microsoft.com/office/drawing/2014/main" id="{972FF038-C8D3-4BFB-8EB0-142DB33B4CC9}"/>
              </a:ext>
            </a:extLst>
          </p:cNvPr>
          <p:cNvSpPr>
            <a:spLocks noGrp="1"/>
          </p:cNvSpPr>
          <p:nvPr>
            <p:ph type="body" sz="quarter" idx="28" hasCustomPrompt="1"/>
          </p:nvPr>
        </p:nvSpPr>
        <p:spPr>
          <a:xfrm>
            <a:off x="3438214" y="3228642"/>
            <a:ext cx="2380220" cy="2282825"/>
          </a:xfrm>
        </p:spPr>
        <p:txBody>
          <a:bodyPr/>
          <a:lstStyle>
            <a:lvl1pPr marL="0" indent="0" algn="ctr">
              <a:spcAft>
                <a:spcPts val="1200"/>
              </a:spcAft>
              <a:buFont typeface="Arial" panose="020B0604020202020204" pitchFamily="34" charset="0"/>
              <a:buNone/>
              <a:defRPr sz="18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76" name="Text Placeholder 3">
            <a:extLst>
              <a:ext uri="{FF2B5EF4-FFF2-40B4-BE49-F238E27FC236}">
                <a16:creationId xmlns:a16="http://schemas.microsoft.com/office/drawing/2014/main" id="{3CBB5A71-A907-49A5-9B9A-C728D4B8F172}"/>
              </a:ext>
            </a:extLst>
          </p:cNvPr>
          <p:cNvSpPr>
            <a:spLocks noGrp="1"/>
          </p:cNvSpPr>
          <p:nvPr>
            <p:ph type="body" sz="quarter" idx="29" hasCustomPrompt="1"/>
          </p:nvPr>
        </p:nvSpPr>
        <p:spPr>
          <a:xfrm>
            <a:off x="6370940" y="3228642"/>
            <a:ext cx="2380220" cy="2282825"/>
          </a:xfrm>
        </p:spPr>
        <p:txBody>
          <a:bodyPr/>
          <a:lstStyle>
            <a:lvl1pPr marL="0" indent="0" algn="ctr">
              <a:spcAft>
                <a:spcPts val="1200"/>
              </a:spcAft>
              <a:buFont typeface="Arial" panose="020B0604020202020204" pitchFamily="34" charset="0"/>
              <a:buNone/>
              <a:defRPr sz="18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77" name="Text Placeholder 3">
            <a:extLst>
              <a:ext uri="{FF2B5EF4-FFF2-40B4-BE49-F238E27FC236}">
                <a16:creationId xmlns:a16="http://schemas.microsoft.com/office/drawing/2014/main" id="{4190BE86-E595-4FD2-93F7-1D5EB0C2DE21}"/>
              </a:ext>
            </a:extLst>
          </p:cNvPr>
          <p:cNvSpPr>
            <a:spLocks noGrp="1"/>
          </p:cNvSpPr>
          <p:nvPr>
            <p:ph type="body" sz="quarter" idx="30" hasCustomPrompt="1"/>
          </p:nvPr>
        </p:nvSpPr>
        <p:spPr>
          <a:xfrm>
            <a:off x="9303665" y="3228642"/>
            <a:ext cx="2380220" cy="2282825"/>
          </a:xfrm>
        </p:spPr>
        <p:txBody>
          <a:bodyPr/>
          <a:lstStyle>
            <a:lvl1pPr marL="0" indent="0" algn="ctr">
              <a:spcAft>
                <a:spcPts val="1200"/>
              </a:spcAft>
              <a:buFont typeface="Arial" panose="020B0604020202020204" pitchFamily="34" charset="0"/>
              <a:buNone/>
              <a:defRPr sz="1800"/>
            </a:lvl1pPr>
            <a:lvl2pPr marL="0" indent="0" algn="ctr">
              <a:buNone/>
              <a:defRPr sz="1400"/>
            </a:lvl2pPr>
            <a:lvl3pPr marL="0" indent="0" algn="ctr">
              <a:buNone/>
              <a:defRPr sz="1200"/>
            </a:lvl3pPr>
            <a:lvl4pPr marL="0" indent="0" algn="ctr">
              <a:buNone/>
              <a:defRPr sz="1200"/>
            </a:lvl4pPr>
            <a:lvl5pPr marL="0" indent="0" algn="ctr">
              <a:buNone/>
              <a:defRPr sz="1200"/>
            </a:lvl5pPr>
          </a:lstStyle>
          <a:p>
            <a:pPr lvl="0"/>
            <a:r>
              <a:rPr lang="en-US" dirty="0"/>
              <a:t>Click  to edit Master text styles</a:t>
            </a:r>
          </a:p>
          <a:p>
            <a:pPr lvl="1"/>
            <a:r>
              <a:rPr lang="en-US" dirty="0"/>
              <a:t>Second level</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a:xfrm>
            <a:off x="275782" y="274637"/>
            <a:ext cx="11639993" cy="547263"/>
          </a:xfrm>
        </p:spPr>
        <p:txBody>
          <a:bodyPr/>
          <a:lstStyle/>
          <a:p>
            <a:r>
              <a:rPr lang="en-US" dirty="0"/>
              <a:t>[Slide title]</a:t>
            </a:r>
          </a:p>
        </p:txBody>
      </p:sp>
      <p:sp>
        <p:nvSpPr>
          <p:cNvPr id="24" name="Text Placeholder 2">
            <a:extLst>
              <a:ext uri="{FF2B5EF4-FFF2-40B4-BE49-F238E27FC236}">
                <a16:creationId xmlns:a16="http://schemas.microsoft.com/office/drawing/2014/main" id="{5632CD1C-23C2-434D-BF22-F9E81C32D060}"/>
              </a:ext>
            </a:extLst>
          </p:cNvPr>
          <p:cNvSpPr>
            <a:spLocks noGrp="1"/>
          </p:cNvSpPr>
          <p:nvPr>
            <p:ph type="body" idx="26"/>
          </p:nvPr>
        </p:nvSpPr>
        <p:spPr>
          <a:xfrm>
            <a:off x="273600" y="1015202"/>
            <a:ext cx="11638800" cy="329852"/>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5">
            <a:extLst>
              <a:ext uri="{FF2B5EF4-FFF2-40B4-BE49-F238E27FC236}">
                <a16:creationId xmlns:a16="http://schemas.microsoft.com/office/drawing/2014/main" id="{8CF88AC8-60BB-40C0-ABDA-6ABF652032AE}"/>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6" name="Subtitle 2">
            <a:extLst>
              <a:ext uri="{FF2B5EF4-FFF2-40B4-BE49-F238E27FC236}">
                <a16:creationId xmlns:a16="http://schemas.microsoft.com/office/drawing/2014/main" id="{FB2868A5-05BE-42D1-83D2-55AF03039A47}"/>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791354943"/>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Stage Step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AD4E29A3-23DB-44FB-B6FD-E09A93AA7B22}"/>
              </a:ext>
            </a:extLst>
          </p:cNvPr>
          <p:cNvSpPr>
            <a:spLocks noGrp="1"/>
          </p:cNvSpPr>
          <p:nvPr>
            <p:ph type="body" idx="1" hasCustomPrompt="1"/>
          </p:nvPr>
        </p:nvSpPr>
        <p:spPr>
          <a:xfrm>
            <a:off x="274638" y="3260083"/>
            <a:ext cx="2771602" cy="396000"/>
          </a:xfrm>
          <a:solidFill>
            <a:schemeClr val="accent1"/>
          </a:solidFill>
        </p:spPr>
        <p:txBody>
          <a:bodyPr lIns="144000" tIns="72000" rIns="108000" bIns="72000" anchor="ctr" anchorCtr="0"/>
          <a:lstStyle>
            <a:lvl1pPr marL="0" indent="0">
              <a:spcBef>
                <a:spcPts val="0"/>
              </a:spcBef>
              <a:spcAft>
                <a:spcPts val="0"/>
              </a:spcAft>
              <a:buNone/>
              <a:defRPr sz="1600" b="1">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Stage A</a:t>
            </a:r>
          </a:p>
        </p:txBody>
      </p:sp>
      <p:sp>
        <p:nvSpPr>
          <p:cNvPr id="14" name="Text Placeholder 2">
            <a:extLst>
              <a:ext uri="{FF2B5EF4-FFF2-40B4-BE49-F238E27FC236}">
                <a16:creationId xmlns:a16="http://schemas.microsoft.com/office/drawing/2014/main" id="{06E507AE-1B1E-4455-9CD8-BB8FE20EA742}"/>
              </a:ext>
            </a:extLst>
          </p:cNvPr>
          <p:cNvSpPr>
            <a:spLocks noGrp="1"/>
          </p:cNvSpPr>
          <p:nvPr>
            <p:ph type="body" idx="26" hasCustomPrompt="1"/>
          </p:nvPr>
        </p:nvSpPr>
        <p:spPr>
          <a:xfrm>
            <a:off x="3232315" y="2641921"/>
            <a:ext cx="2771602" cy="396000"/>
          </a:xfrm>
          <a:solidFill>
            <a:schemeClr val="accent2"/>
          </a:solidFill>
        </p:spPr>
        <p:txBody>
          <a:bodyPr lIns="144000" tIns="72000" rIns="108000" bIns="72000" anchor="ctr" anchorCtr="0"/>
          <a:lstStyle>
            <a:lvl1pPr marL="0" indent="0">
              <a:spcBef>
                <a:spcPts val="0"/>
              </a:spcBef>
              <a:spcAft>
                <a:spcPts val="0"/>
              </a:spcAft>
              <a:buNone/>
              <a:defRPr sz="16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Stage B</a:t>
            </a:r>
          </a:p>
        </p:txBody>
      </p:sp>
      <p:sp>
        <p:nvSpPr>
          <p:cNvPr id="16" name="Text Placeholder 2">
            <a:extLst>
              <a:ext uri="{FF2B5EF4-FFF2-40B4-BE49-F238E27FC236}">
                <a16:creationId xmlns:a16="http://schemas.microsoft.com/office/drawing/2014/main" id="{2751793A-C288-4DE7-80FC-9B57109408E4}"/>
              </a:ext>
            </a:extLst>
          </p:cNvPr>
          <p:cNvSpPr>
            <a:spLocks noGrp="1"/>
          </p:cNvSpPr>
          <p:nvPr>
            <p:ph type="body" idx="28" hasCustomPrompt="1"/>
          </p:nvPr>
        </p:nvSpPr>
        <p:spPr>
          <a:xfrm>
            <a:off x="9144541" y="1383117"/>
            <a:ext cx="2771602" cy="396000"/>
          </a:xfrm>
          <a:solidFill>
            <a:schemeClr val="accent4"/>
          </a:solidFill>
        </p:spPr>
        <p:txBody>
          <a:bodyPr lIns="144000" tIns="72000" rIns="108000" bIns="72000" anchor="ctr" anchorCtr="0"/>
          <a:lstStyle>
            <a:lvl1pPr marL="0" indent="0">
              <a:spcBef>
                <a:spcPts val="0"/>
              </a:spcBef>
              <a:spcAft>
                <a:spcPts val="0"/>
              </a:spcAft>
              <a:buNone/>
              <a:defRPr sz="1600" b="1">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Stage D</a:t>
            </a:r>
          </a:p>
        </p:txBody>
      </p:sp>
      <p:sp>
        <p:nvSpPr>
          <p:cNvPr id="17" name="Text Placeholder 16">
            <a:extLst>
              <a:ext uri="{FF2B5EF4-FFF2-40B4-BE49-F238E27FC236}">
                <a16:creationId xmlns:a16="http://schemas.microsoft.com/office/drawing/2014/main" id="{D417F7D6-7587-4DC4-978A-C94F7FB9A0E7}"/>
              </a:ext>
            </a:extLst>
          </p:cNvPr>
          <p:cNvSpPr>
            <a:spLocks noGrp="1"/>
          </p:cNvSpPr>
          <p:nvPr>
            <p:ph type="body" sz="quarter" idx="29"/>
          </p:nvPr>
        </p:nvSpPr>
        <p:spPr>
          <a:xfrm>
            <a:off x="274639" y="3651251"/>
            <a:ext cx="2771775" cy="2074863"/>
          </a:xfrm>
          <a:solidFill>
            <a:srgbClr val="F5F7F8"/>
          </a:solidFill>
        </p:spPr>
        <p:txBody>
          <a:bodyPr lIns="144000" tIns="108000" rIns="108000"/>
          <a:lstStyle>
            <a:lvl1pPr>
              <a:spcBef>
                <a:spcPts val="600"/>
              </a:spcBef>
              <a:spcAft>
                <a:spcPts val="0"/>
              </a:spcAft>
              <a:defRPr sz="1200" b="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15408921-7A2F-43A7-A7C7-7E259FA7A76F}"/>
              </a:ext>
            </a:extLst>
          </p:cNvPr>
          <p:cNvSpPr>
            <a:spLocks noGrp="1"/>
          </p:cNvSpPr>
          <p:nvPr>
            <p:ph type="body" sz="quarter" idx="30"/>
          </p:nvPr>
        </p:nvSpPr>
        <p:spPr>
          <a:xfrm>
            <a:off x="3232149" y="3037922"/>
            <a:ext cx="2771775" cy="2688192"/>
          </a:xfrm>
          <a:solidFill>
            <a:srgbClr val="F5F7F8"/>
          </a:solidFill>
        </p:spPr>
        <p:txBody>
          <a:bodyPr lIns="144000" tIns="108000" rIns="108000"/>
          <a:lstStyle>
            <a:lvl1pPr>
              <a:spcBef>
                <a:spcPts val="600"/>
              </a:spcBef>
              <a:spcAft>
                <a:spcPts val="0"/>
              </a:spcAft>
              <a:defRPr sz="1200" b="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a:extLst>
              <a:ext uri="{FF2B5EF4-FFF2-40B4-BE49-F238E27FC236}">
                <a16:creationId xmlns:a16="http://schemas.microsoft.com/office/drawing/2014/main" id="{25CA2E6C-A100-4B30-9CCF-8AFA77D496C9}"/>
              </a:ext>
            </a:extLst>
          </p:cNvPr>
          <p:cNvSpPr>
            <a:spLocks noGrp="1"/>
          </p:cNvSpPr>
          <p:nvPr>
            <p:ph type="body" sz="quarter" idx="31"/>
          </p:nvPr>
        </p:nvSpPr>
        <p:spPr>
          <a:xfrm>
            <a:off x="6187799" y="2372040"/>
            <a:ext cx="2771775" cy="3354074"/>
          </a:xfrm>
          <a:solidFill>
            <a:srgbClr val="F5F7F8"/>
          </a:solidFill>
        </p:spPr>
        <p:txBody>
          <a:bodyPr lIns="144000" tIns="108000" rIns="108000"/>
          <a:lstStyle>
            <a:lvl1pPr>
              <a:spcBef>
                <a:spcPts val="600"/>
              </a:spcBef>
              <a:spcAft>
                <a:spcPts val="0"/>
              </a:spcAft>
              <a:defRPr sz="1200" b="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6">
            <a:extLst>
              <a:ext uri="{FF2B5EF4-FFF2-40B4-BE49-F238E27FC236}">
                <a16:creationId xmlns:a16="http://schemas.microsoft.com/office/drawing/2014/main" id="{9BA03816-FDAA-46DA-BE09-215EEF5D2A0D}"/>
              </a:ext>
            </a:extLst>
          </p:cNvPr>
          <p:cNvSpPr>
            <a:spLocks noGrp="1"/>
          </p:cNvSpPr>
          <p:nvPr>
            <p:ph type="body" sz="quarter" idx="32"/>
          </p:nvPr>
        </p:nvSpPr>
        <p:spPr>
          <a:xfrm>
            <a:off x="9144539" y="1779118"/>
            <a:ext cx="2771775" cy="3946996"/>
          </a:xfrm>
          <a:solidFill>
            <a:srgbClr val="F5F7F8"/>
          </a:solidFill>
        </p:spPr>
        <p:txBody>
          <a:bodyPr lIns="144000" tIns="108000" rIns="108000"/>
          <a:lstStyle>
            <a:lvl1pPr>
              <a:spcBef>
                <a:spcPts val="600"/>
              </a:spcBef>
              <a:spcAft>
                <a:spcPts val="0"/>
              </a:spcAft>
              <a:defRPr sz="1200" b="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15" name="Text Placeholder 2">
            <a:extLst>
              <a:ext uri="{FF2B5EF4-FFF2-40B4-BE49-F238E27FC236}">
                <a16:creationId xmlns:a16="http://schemas.microsoft.com/office/drawing/2014/main" id="{A92E923E-808D-4E8C-B7DD-349931F44AB4}"/>
              </a:ext>
            </a:extLst>
          </p:cNvPr>
          <p:cNvSpPr>
            <a:spLocks noGrp="1"/>
          </p:cNvSpPr>
          <p:nvPr>
            <p:ph type="body" idx="27" hasCustomPrompt="1"/>
          </p:nvPr>
        </p:nvSpPr>
        <p:spPr>
          <a:xfrm>
            <a:off x="6187801" y="1976039"/>
            <a:ext cx="2771602" cy="396000"/>
          </a:xfrm>
          <a:solidFill>
            <a:schemeClr val="accent3"/>
          </a:solidFill>
        </p:spPr>
        <p:txBody>
          <a:bodyPr lIns="144000" tIns="72000" rIns="108000" bIns="72000" anchor="ctr" anchorCtr="0"/>
          <a:lstStyle>
            <a:lvl1pPr marL="0" indent="0">
              <a:spcBef>
                <a:spcPts val="0"/>
              </a:spcBef>
              <a:spcAft>
                <a:spcPts val="0"/>
              </a:spcAft>
              <a:buNone/>
              <a:defRPr sz="1600" b="1">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Stage C</a:t>
            </a:r>
          </a:p>
        </p:txBody>
      </p:sp>
      <p:grpSp>
        <p:nvGrpSpPr>
          <p:cNvPr id="21" name="Group 20" hidden="1">
            <a:extLst>
              <a:ext uri="{FF2B5EF4-FFF2-40B4-BE49-F238E27FC236}">
                <a16:creationId xmlns:a16="http://schemas.microsoft.com/office/drawing/2014/main" id="{770A2561-DB8F-4C01-A2E2-21BCA5E01C4D}"/>
              </a:ext>
            </a:extLst>
          </p:cNvPr>
          <p:cNvGrpSpPr/>
          <p:nvPr userDrawn="1"/>
        </p:nvGrpSpPr>
        <p:grpSpPr>
          <a:xfrm>
            <a:off x="-657411" y="-118110"/>
            <a:ext cx="12849412" cy="391710"/>
            <a:chOff x="-493059" y="-118110"/>
            <a:chExt cx="9637059" cy="391710"/>
          </a:xfrm>
        </p:grpSpPr>
        <p:sp>
          <p:nvSpPr>
            <p:cNvPr id="22" name="Rectangle 21">
              <a:extLst>
                <a:ext uri="{FF2B5EF4-FFF2-40B4-BE49-F238E27FC236}">
                  <a16:creationId xmlns:a16="http://schemas.microsoft.com/office/drawing/2014/main" id="{1A945C14-9883-40E1-9A6E-734B72BF9418}"/>
                </a:ext>
              </a:extLst>
            </p:cNvPr>
            <p:cNvSpPr/>
            <p:nvPr userDrawn="1"/>
          </p:nvSpPr>
          <p:spPr>
            <a:xfrm>
              <a:off x="2148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3" name="Rectangle 22">
              <a:extLst>
                <a:ext uri="{FF2B5EF4-FFF2-40B4-BE49-F238E27FC236}">
                  <a16:creationId xmlns:a16="http://schemas.microsoft.com/office/drawing/2014/main" id="{FBEC93AF-7F7C-4474-A35B-A11FD047A7DC}"/>
                </a:ext>
              </a:extLst>
            </p:cNvPr>
            <p:cNvSpPr/>
            <p:nvPr userDrawn="1"/>
          </p:nvSpPr>
          <p:spPr>
            <a:xfrm>
              <a:off x="4389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4" name="Rectangle 23">
              <a:extLst>
                <a:ext uri="{FF2B5EF4-FFF2-40B4-BE49-F238E27FC236}">
                  <a16:creationId xmlns:a16="http://schemas.microsoft.com/office/drawing/2014/main" id="{56DB0112-046D-478D-8941-83AD0009F4EF}"/>
                </a:ext>
              </a:extLst>
            </p:cNvPr>
            <p:cNvSpPr/>
            <p:nvPr userDrawn="1"/>
          </p:nvSpPr>
          <p:spPr>
            <a:xfrm>
              <a:off x="6629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5" name="Rectangle 24">
              <a:extLst>
                <a:ext uri="{FF2B5EF4-FFF2-40B4-BE49-F238E27FC236}">
                  <a16:creationId xmlns:a16="http://schemas.microsoft.com/office/drawing/2014/main" id="{F7FD6CA9-418C-4D9D-BDFD-22445837E0F8}"/>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6" name="Rectangle 25">
              <a:extLst>
                <a:ext uri="{FF2B5EF4-FFF2-40B4-BE49-F238E27FC236}">
                  <a16:creationId xmlns:a16="http://schemas.microsoft.com/office/drawing/2014/main" id="{A46BAE5D-3C4D-4EEC-8089-14053DA8E4F7}"/>
                </a:ext>
              </a:extLst>
            </p:cNvPr>
            <p:cNvSpPr/>
            <p:nvPr userDrawn="1"/>
          </p:nvSpPr>
          <p:spPr>
            <a:xfrm>
              <a:off x="8869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7" name="Rectangle 26">
              <a:extLst>
                <a:ext uri="{FF2B5EF4-FFF2-40B4-BE49-F238E27FC236}">
                  <a16:creationId xmlns:a16="http://schemas.microsoft.com/office/drawing/2014/main" id="{415D2D57-6025-4C79-95F3-F421EC747EEA}"/>
                </a:ext>
              </a:extLst>
            </p:cNvPr>
            <p:cNvSpPr/>
            <p:nvPr userDrawn="1"/>
          </p:nvSpPr>
          <p:spPr>
            <a:xfrm>
              <a:off x="2895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8" name="Rectangle 27">
              <a:extLst>
                <a:ext uri="{FF2B5EF4-FFF2-40B4-BE49-F238E27FC236}">
                  <a16:creationId xmlns:a16="http://schemas.microsoft.com/office/drawing/2014/main" id="{709D9CE6-8261-4069-AAB2-9D6841776617}"/>
                </a:ext>
              </a:extLst>
            </p:cNvPr>
            <p:cNvSpPr/>
            <p:nvPr userDrawn="1"/>
          </p:nvSpPr>
          <p:spPr>
            <a:xfrm>
              <a:off x="5882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9" name="Rectangle 28">
              <a:extLst>
                <a:ext uri="{FF2B5EF4-FFF2-40B4-BE49-F238E27FC236}">
                  <a16:creationId xmlns:a16="http://schemas.microsoft.com/office/drawing/2014/main" id="{E021A208-77D8-4CAC-8DA5-E58CCA0493F9}"/>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0" name="Rectangle 29">
              <a:extLst>
                <a:ext uri="{FF2B5EF4-FFF2-40B4-BE49-F238E27FC236}">
                  <a16:creationId xmlns:a16="http://schemas.microsoft.com/office/drawing/2014/main" id="{482D32C3-4B87-4EB7-82FF-5385BD0A8F01}"/>
                </a:ext>
              </a:extLst>
            </p:cNvPr>
            <p:cNvSpPr/>
            <p:nvPr userDrawn="1"/>
          </p:nvSpPr>
          <p:spPr>
            <a:xfrm>
              <a:off x="8869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1" name="Rectangle 30">
              <a:extLst>
                <a:ext uri="{FF2B5EF4-FFF2-40B4-BE49-F238E27FC236}">
                  <a16:creationId xmlns:a16="http://schemas.microsoft.com/office/drawing/2014/main" id="{4B900AED-1544-4743-AD2C-DEEA9B9290DA}"/>
                </a:ext>
              </a:extLst>
            </p:cNvPr>
            <p:cNvSpPr/>
            <p:nvPr userDrawn="1"/>
          </p:nvSpPr>
          <p:spPr>
            <a:xfrm>
              <a:off x="5943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2" name="Rectangle 31">
              <a:extLst>
                <a:ext uri="{FF2B5EF4-FFF2-40B4-BE49-F238E27FC236}">
                  <a16:creationId xmlns:a16="http://schemas.microsoft.com/office/drawing/2014/main" id="{5715E6DE-0ABC-45C1-9B23-55CC2C9585CD}"/>
                </a:ext>
              </a:extLst>
            </p:cNvPr>
            <p:cNvSpPr/>
            <p:nvPr userDrawn="1"/>
          </p:nvSpPr>
          <p:spPr>
            <a:xfrm>
              <a:off x="2285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8B52F562-F492-412F-ACE1-2487E6E1826E}"/>
                </a:ext>
              </a:extLst>
            </p:cNvPr>
            <p:cNvSpPr/>
            <p:nvPr userDrawn="1"/>
          </p:nvSpPr>
          <p:spPr>
            <a:xfrm>
              <a:off x="6674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2D5D9280-1AB1-4885-AC3B-80B0F4581AC9}"/>
                </a:ext>
              </a:extLst>
            </p:cNvPr>
            <p:cNvSpPr/>
            <p:nvPr userDrawn="1"/>
          </p:nvSpPr>
          <p:spPr>
            <a:xfrm>
              <a:off x="3017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F5C3DA75-5B35-4254-A9F0-66584607CF88}"/>
                </a:ext>
              </a:extLst>
            </p:cNvPr>
            <p:cNvSpPr/>
            <p:nvPr userDrawn="1"/>
          </p:nvSpPr>
          <p:spPr>
            <a:xfrm>
              <a:off x="4480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8656A76F-0B95-4319-AFCF-94C4D15079BC}"/>
                </a:ext>
              </a:extLst>
            </p:cNvPr>
            <p:cNvSpPr/>
            <p:nvPr userDrawn="1"/>
          </p:nvSpPr>
          <p:spPr>
            <a:xfrm>
              <a:off x="-493059" y="0"/>
              <a:ext cx="274320" cy="2736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dirty="0">
                <a:solidFill>
                  <a:schemeClr val="tx1"/>
                </a:solidFill>
              </a:endParaRPr>
            </a:p>
          </p:txBody>
        </p:sp>
      </p:grpSp>
      <p:sp>
        <p:nvSpPr>
          <p:cNvPr id="38" name="Text Placeholder 2">
            <a:extLst>
              <a:ext uri="{FF2B5EF4-FFF2-40B4-BE49-F238E27FC236}">
                <a16:creationId xmlns:a16="http://schemas.microsoft.com/office/drawing/2014/main" id="{CB80B7FF-A035-4B56-A8C5-FEA4E40371E6}"/>
              </a:ext>
            </a:extLst>
          </p:cNvPr>
          <p:cNvSpPr>
            <a:spLocks noGrp="1"/>
          </p:cNvSpPr>
          <p:nvPr>
            <p:ph type="body" idx="33"/>
          </p:nvPr>
        </p:nvSpPr>
        <p:spPr>
          <a:xfrm>
            <a:off x="273600" y="1015201"/>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5">
            <a:extLst>
              <a:ext uri="{FF2B5EF4-FFF2-40B4-BE49-F238E27FC236}">
                <a16:creationId xmlns:a16="http://schemas.microsoft.com/office/drawing/2014/main" id="{763A1138-306A-4853-B782-9773832AA019}"/>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40" name="Subtitle 2">
            <a:extLst>
              <a:ext uri="{FF2B5EF4-FFF2-40B4-BE49-F238E27FC236}">
                <a16:creationId xmlns:a16="http://schemas.microsoft.com/office/drawing/2014/main" id="{697E96CD-E424-4221-87A8-58F95E25799E}"/>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234165308"/>
      </p:ext>
    </p:extLst>
  </p:cSld>
  <p:clrMapOvr>
    <a:masterClrMapping/>
  </p:clrMapOvr>
  <p:extLst>
    <p:ext uri="{DCECCB84-F9BA-43D5-87BE-67443E8EF086}">
      <p15:sldGuideLst xmlns:p15="http://schemas.microsoft.com/office/powerpoint/2012/main">
        <p15:guide id="1" orient="horz" pos="1382">
          <p15:clr>
            <a:srgbClr val="FBAE40"/>
          </p15:clr>
        </p15:guide>
        <p15:guide id="2" pos="3897" userDrawn="1">
          <p15:clr>
            <a:srgbClr val="FBAE40"/>
          </p15:clr>
        </p15:guide>
        <p15:guide id="3" pos="3782" userDrawn="1">
          <p15:clr>
            <a:srgbClr val="FBAE40"/>
          </p15:clr>
        </p15:guide>
        <p15:guide id="4" pos="5645" userDrawn="1">
          <p15:clr>
            <a:srgbClr val="FBAE40"/>
          </p15:clr>
        </p15:guide>
        <p15:guide id="5" pos="5759" userDrawn="1">
          <p15:clr>
            <a:srgbClr val="FBAE40"/>
          </p15:clr>
        </p15:guide>
        <p15:guide id="6" pos="2036" userDrawn="1">
          <p15:clr>
            <a:srgbClr val="FBAE40"/>
          </p15:clr>
        </p15:guide>
        <p15:guide id="7" pos="1917"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rcle diagram 1">
    <p:spTree>
      <p:nvGrpSpPr>
        <p:cNvPr id="1" name=""/>
        <p:cNvGrpSpPr/>
        <p:nvPr/>
      </p:nvGrpSpPr>
      <p:grpSpPr>
        <a:xfrm>
          <a:off x="0" y="0"/>
          <a:ext cx="0" cy="0"/>
          <a:chOff x="0" y="0"/>
          <a:chExt cx="0" cy="0"/>
        </a:xfrm>
      </p:grpSpPr>
      <p:sp>
        <p:nvSpPr>
          <p:cNvPr id="201" name="Oval 200">
            <a:extLst>
              <a:ext uri="{FF2B5EF4-FFF2-40B4-BE49-F238E27FC236}">
                <a16:creationId xmlns:a16="http://schemas.microsoft.com/office/drawing/2014/main" id="{6A45C1FF-CF75-426C-B30D-B10FDE722ADE}"/>
              </a:ext>
            </a:extLst>
          </p:cNvPr>
          <p:cNvSpPr/>
          <p:nvPr userDrawn="1"/>
        </p:nvSpPr>
        <p:spPr>
          <a:xfrm>
            <a:off x="4038052" y="1498257"/>
            <a:ext cx="4115896" cy="4115896"/>
          </a:xfrm>
          <a:prstGeom prst="ellipse">
            <a:avLst/>
          </a:prstGeom>
          <a:noFill/>
          <a:ln w="9525"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00" name="Freeform: Shape 99">
            <a:extLst>
              <a:ext uri="{FF2B5EF4-FFF2-40B4-BE49-F238E27FC236}">
                <a16:creationId xmlns:a16="http://schemas.microsoft.com/office/drawing/2014/main" id="{E2261465-B8BD-405D-96C8-8FFBFC7F1877}"/>
              </a:ext>
            </a:extLst>
          </p:cNvPr>
          <p:cNvSpPr/>
          <p:nvPr userDrawn="1"/>
        </p:nvSpPr>
        <p:spPr>
          <a:xfrm>
            <a:off x="5061000" y="2523290"/>
            <a:ext cx="2070000" cy="2070000"/>
          </a:xfrm>
          <a:custGeom>
            <a:avLst/>
            <a:gdLst>
              <a:gd name="connsiteX0" fmla="*/ 1032480 w 2065699"/>
              <a:gd name="connsiteY0" fmla="*/ 2065601 h 2065699"/>
              <a:gd name="connsiteX1" fmla="*/ 2065329 w 2065699"/>
              <a:gd name="connsiteY1" fmla="*/ 1032751 h 2065699"/>
              <a:gd name="connsiteX2" fmla="*/ 1032480 w 2065699"/>
              <a:gd name="connsiteY2" fmla="*/ -98 h 2065699"/>
              <a:gd name="connsiteX3" fmla="*/ -370 w 2065699"/>
              <a:gd name="connsiteY3" fmla="*/ 1032751 h 2065699"/>
              <a:gd name="connsiteX4" fmla="*/ 1032480 w 2065699"/>
              <a:gd name="connsiteY4" fmla="*/ 2065601 h 206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699" h="2065699">
                <a:moveTo>
                  <a:pt x="1032480" y="2065601"/>
                </a:moveTo>
                <a:cubicBezTo>
                  <a:pt x="1602907" y="2065601"/>
                  <a:pt x="2065329" y="1603178"/>
                  <a:pt x="2065329" y="1032751"/>
                </a:cubicBezTo>
                <a:cubicBezTo>
                  <a:pt x="2065329" y="462324"/>
                  <a:pt x="1602907" y="-98"/>
                  <a:pt x="1032480" y="-98"/>
                </a:cubicBezTo>
                <a:cubicBezTo>
                  <a:pt x="462053" y="-98"/>
                  <a:pt x="-370" y="462324"/>
                  <a:pt x="-370" y="1032751"/>
                </a:cubicBezTo>
                <a:cubicBezTo>
                  <a:pt x="-370" y="1603178"/>
                  <a:pt x="462053" y="2065601"/>
                  <a:pt x="1032480" y="2065601"/>
                </a:cubicBezTo>
              </a:path>
            </a:pathLst>
          </a:custGeom>
          <a:solidFill>
            <a:srgbClr val="21292E"/>
          </a:solidFill>
          <a:ln w="12731" cap="flat">
            <a:noFill/>
            <a:prstDash val="solid"/>
            <a:miter/>
          </a:ln>
        </p:spPr>
        <p:txBody>
          <a:bodyPr rtlCol="0" anchor="ctr"/>
          <a:lstStyle/>
          <a:p>
            <a:endParaRPr lang="en-US" sz="1800"/>
          </a:p>
        </p:txBody>
      </p:sp>
      <p:sp>
        <p:nvSpPr>
          <p:cNvPr id="85" name="Text Placeholder 16">
            <a:extLst>
              <a:ext uri="{FF2B5EF4-FFF2-40B4-BE49-F238E27FC236}">
                <a16:creationId xmlns:a16="http://schemas.microsoft.com/office/drawing/2014/main" id="{08814B8D-70AA-4535-BD90-C13F33B86C55}"/>
              </a:ext>
            </a:extLst>
          </p:cNvPr>
          <p:cNvSpPr>
            <a:spLocks noGrp="1"/>
          </p:cNvSpPr>
          <p:nvPr>
            <p:ph type="body" sz="quarter" idx="29"/>
          </p:nvPr>
        </p:nvSpPr>
        <p:spPr>
          <a:xfrm>
            <a:off x="893846" y="1512949"/>
            <a:ext cx="3127304" cy="1069828"/>
          </a:xfrm>
          <a:noFill/>
        </p:spPr>
        <p:txBody>
          <a:bodyPr lIns="0" tIns="0" rIns="0"/>
          <a:lstStyle>
            <a:lvl1pPr algn="r">
              <a:spcBef>
                <a:spcPts val="600"/>
              </a:spcBef>
              <a:spcAft>
                <a:spcPts val="0"/>
              </a:spcAft>
              <a:defRPr sz="1200" b="1"/>
            </a:lvl1pPr>
            <a:lvl2pPr marL="0" indent="0" algn="r">
              <a:spcBef>
                <a:spcPts val="0"/>
              </a:spcBef>
              <a:spcAft>
                <a:spcPts val="0"/>
              </a:spcAft>
              <a:buNone/>
              <a:defRPr sz="1200"/>
            </a:lvl2pPr>
            <a:lvl3pPr marL="171450" indent="-171450" algn="r">
              <a:spcBef>
                <a:spcPts val="0"/>
              </a:spcBef>
              <a:spcAft>
                <a:spcPts val="0"/>
              </a:spcAft>
              <a:buFont typeface="Arial" panose="020B0604020202020204" pitchFamily="34" charset="0"/>
              <a:buChar char="•"/>
              <a:defRPr sz="12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86" name="Text Placeholder 16">
            <a:extLst>
              <a:ext uri="{FF2B5EF4-FFF2-40B4-BE49-F238E27FC236}">
                <a16:creationId xmlns:a16="http://schemas.microsoft.com/office/drawing/2014/main" id="{684C9BA0-78EE-4BE4-B9CC-61833ACD277D}"/>
              </a:ext>
            </a:extLst>
          </p:cNvPr>
          <p:cNvSpPr>
            <a:spLocks noGrp="1"/>
          </p:cNvSpPr>
          <p:nvPr>
            <p:ph type="body" sz="quarter" idx="30"/>
          </p:nvPr>
        </p:nvSpPr>
        <p:spPr>
          <a:xfrm>
            <a:off x="7975195" y="1486054"/>
            <a:ext cx="3127304" cy="1069828"/>
          </a:xfrm>
          <a:noFill/>
        </p:spPr>
        <p:txBody>
          <a:bodyPr lIns="0" tIns="0" rIns="0"/>
          <a:lstStyle>
            <a:lvl1pPr algn="l">
              <a:spcBef>
                <a:spcPts val="600"/>
              </a:spcBef>
              <a:spcAft>
                <a:spcPts val="0"/>
              </a:spcAft>
              <a:defRPr sz="1200" b="1"/>
            </a:lvl1pPr>
            <a:lvl2pPr marL="0" indent="0" algn="l">
              <a:spcBef>
                <a:spcPts val="0"/>
              </a:spcBef>
              <a:spcAft>
                <a:spcPts val="0"/>
              </a:spcAft>
              <a:buNone/>
              <a:defRPr sz="1200"/>
            </a:lvl2pPr>
            <a:lvl3pPr marL="171450" indent="-171450" algn="l">
              <a:spcBef>
                <a:spcPts val="0"/>
              </a:spcBef>
              <a:spcAft>
                <a:spcPts val="0"/>
              </a:spcAft>
              <a:buFont typeface="Arial" panose="020B0604020202020204" pitchFamily="34" charset="0"/>
              <a:buChar char="•"/>
              <a:defRPr sz="12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87" name="Text Placeholder 16">
            <a:extLst>
              <a:ext uri="{FF2B5EF4-FFF2-40B4-BE49-F238E27FC236}">
                <a16:creationId xmlns:a16="http://schemas.microsoft.com/office/drawing/2014/main" id="{040A6D3D-438A-4D51-A13E-E7E2A73F9F51}"/>
              </a:ext>
            </a:extLst>
          </p:cNvPr>
          <p:cNvSpPr>
            <a:spLocks noGrp="1"/>
          </p:cNvSpPr>
          <p:nvPr>
            <p:ph type="body" sz="quarter" idx="31"/>
          </p:nvPr>
        </p:nvSpPr>
        <p:spPr>
          <a:xfrm>
            <a:off x="274639" y="3211577"/>
            <a:ext cx="2906472" cy="1069828"/>
          </a:xfrm>
          <a:noFill/>
        </p:spPr>
        <p:txBody>
          <a:bodyPr lIns="0" tIns="0" rIns="0"/>
          <a:lstStyle>
            <a:lvl1pPr algn="r">
              <a:spcBef>
                <a:spcPts val="600"/>
              </a:spcBef>
              <a:spcAft>
                <a:spcPts val="0"/>
              </a:spcAft>
              <a:defRPr sz="1200" b="1"/>
            </a:lvl1pPr>
            <a:lvl2pPr marL="0" indent="0" algn="r">
              <a:spcBef>
                <a:spcPts val="0"/>
              </a:spcBef>
              <a:spcAft>
                <a:spcPts val="0"/>
              </a:spcAft>
              <a:buNone/>
              <a:defRPr sz="1200"/>
            </a:lvl2pPr>
            <a:lvl3pPr marL="171450" indent="-171450" algn="r">
              <a:spcBef>
                <a:spcPts val="0"/>
              </a:spcBef>
              <a:spcAft>
                <a:spcPts val="0"/>
              </a:spcAft>
              <a:buFont typeface="Arial" panose="020B0604020202020204" pitchFamily="34" charset="0"/>
              <a:buChar char="•"/>
              <a:defRPr sz="12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88" name="Text Placeholder 16">
            <a:extLst>
              <a:ext uri="{FF2B5EF4-FFF2-40B4-BE49-F238E27FC236}">
                <a16:creationId xmlns:a16="http://schemas.microsoft.com/office/drawing/2014/main" id="{F337737A-0172-4B4C-BFA1-347DB958854A}"/>
              </a:ext>
            </a:extLst>
          </p:cNvPr>
          <p:cNvSpPr>
            <a:spLocks noGrp="1"/>
          </p:cNvSpPr>
          <p:nvPr>
            <p:ph type="body" sz="quarter" idx="32"/>
          </p:nvPr>
        </p:nvSpPr>
        <p:spPr>
          <a:xfrm>
            <a:off x="8913813" y="3184682"/>
            <a:ext cx="2998586" cy="1069828"/>
          </a:xfrm>
          <a:noFill/>
        </p:spPr>
        <p:txBody>
          <a:bodyPr lIns="0" tIns="0" rIns="0"/>
          <a:lstStyle>
            <a:lvl1pPr algn="l">
              <a:spcBef>
                <a:spcPts val="600"/>
              </a:spcBef>
              <a:spcAft>
                <a:spcPts val="0"/>
              </a:spcAft>
              <a:defRPr sz="1200" b="1"/>
            </a:lvl1pPr>
            <a:lvl2pPr marL="0" indent="0" algn="l">
              <a:spcBef>
                <a:spcPts val="0"/>
              </a:spcBef>
              <a:spcAft>
                <a:spcPts val="0"/>
              </a:spcAft>
              <a:buNone/>
              <a:defRPr sz="1200"/>
            </a:lvl2pPr>
            <a:lvl3pPr marL="171450" indent="-171450" algn="l">
              <a:spcBef>
                <a:spcPts val="0"/>
              </a:spcBef>
              <a:spcAft>
                <a:spcPts val="0"/>
              </a:spcAft>
              <a:buFont typeface="Arial" panose="020B0604020202020204" pitchFamily="34" charset="0"/>
              <a:buChar char="•"/>
              <a:defRPr sz="12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89" name="Text Placeholder 16">
            <a:extLst>
              <a:ext uri="{FF2B5EF4-FFF2-40B4-BE49-F238E27FC236}">
                <a16:creationId xmlns:a16="http://schemas.microsoft.com/office/drawing/2014/main" id="{1B435CD0-46AA-4E5B-9D65-3084ECD90389}"/>
              </a:ext>
            </a:extLst>
          </p:cNvPr>
          <p:cNvSpPr>
            <a:spLocks noGrp="1"/>
          </p:cNvSpPr>
          <p:nvPr>
            <p:ph type="body" sz="quarter" idx="33"/>
          </p:nvPr>
        </p:nvSpPr>
        <p:spPr>
          <a:xfrm>
            <a:off x="893846" y="4939039"/>
            <a:ext cx="3127304" cy="1069828"/>
          </a:xfrm>
          <a:noFill/>
        </p:spPr>
        <p:txBody>
          <a:bodyPr lIns="0" tIns="0" rIns="0"/>
          <a:lstStyle>
            <a:lvl1pPr algn="r">
              <a:spcBef>
                <a:spcPts val="600"/>
              </a:spcBef>
              <a:spcAft>
                <a:spcPts val="0"/>
              </a:spcAft>
              <a:defRPr sz="1200" b="1"/>
            </a:lvl1pPr>
            <a:lvl2pPr marL="0" indent="0" algn="r">
              <a:spcBef>
                <a:spcPts val="0"/>
              </a:spcBef>
              <a:spcAft>
                <a:spcPts val="0"/>
              </a:spcAft>
              <a:buNone/>
              <a:defRPr sz="1200"/>
            </a:lvl2pPr>
            <a:lvl3pPr marL="171450" indent="-171450" algn="r">
              <a:spcBef>
                <a:spcPts val="0"/>
              </a:spcBef>
              <a:spcAft>
                <a:spcPts val="0"/>
              </a:spcAft>
              <a:buFont typeface="Arial" panose="020B0604020202020204" pitchFamily="34" charset="0"/>
              <a:buChar char="•"/>
              <a:defRPr sz="12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90" name="Text Placeholder 16">
            <a:extLst>
              <a:ext uri="{FF2B5EF4-FFF2-40B4-BE49-F238E27FC236}">
                <a16:creationId xmlns:a16="http://schemas.microsoft.com/office/drawing/2014/main" id="{459ABE29-2586-4137-86A4-EEBDC215F9AA}"/>
              </a:ext>
            </a:extLst>
          </p:cNvPr>
          <p:cNvSpPr>
            <a:spLocks noGrp="1"/>
          </p:cNvSpPr>
          <p:nvPr>
            <p:ph type="body" sz="quarter" idx="34"/>
          </p:nvPr>
        </p:nvSpPr>
        <p:spPr>
          <a:xfrm>
            <a:off x="7975195" y="4912144"/>
            <a:ext cx="3127304" cy="1069828"/>
          </a:xfrm>
          <a:noFill/>
        </p:spPr>
        <p:txBody>
          <a:bodyPr lIns="0" tIns="0" rIns="0"/>
          <a:lstStyle>
            <a:lvl1pPr algn="l">
              <a:spcBef>
                <a:spcPts val="600"/>
              </a:spcBef>
              <a:spcAft>
                <a:spcPts val="0"/>
              </a:spcAft>
              <a:defRPr sz="1200" b="1"/>
            </a:lvl1pPr>
            <a:lvl2pPr marL="0" indent="0" algn="l">
              <a:spcBef>
                <a:spcPts val="0"/>
              </a:spcBef>
              <a:spcAft>
                <a:spcPts val="0"/>
              </a:spcAft>
              <a:buNone/>
              <a:defRPr sz="1200"/>
            </a:lvl2pPr>
            <a:lvl3pPr marL="171450" indent="-171450" algn="l">
              <a:spcBef>
                <a:spcPts val="0"/>
              </a:spcBef>
              <a:spcAft>
                <a:spcPts val="0"/>
              </a:spcAft>
              <a:buFont typeface="Arial" panose="020B0604020202020204" pitchFamily="34" charset="0"/>
              <a:buChar char="•"/>
              <a:defRPr sz="12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91" name="Text Placeholder 2">
            <a:extLst>
              <a:ext uri="{FF2B5EF4-FFF2-40B4-BE49-F238E27FC236}">
                <a16:creationId xmlns:a16="http://schemas.microsoft.com/office/drawing/2014/main" id="{DE1E2185-B169-4E8C-8FF1-4AF01346BD2C}"/>
              </a:ext>
            </a:extLst>
          </p:cNvPr>
          <p:cNvSpPr>
            <a:spLocks noGrp="1"/>
          </p:cNvSpPr>
          <p:nvPr>
            <p:ph type="body" idx="1" hasCustomPrompt="1"/>
          </p:nvPr>
        </p:nvSpPr>
        <p:spPr>
          <a:xfrm>
            <a:off x="5234826" y="3961482"/>
            <a:ext cx="1699374" cy="396000"/>
          </a:xfrm>
          <a:noFill/>
        </p:spPr>
        <p:txBody>
          <a:bodyPr lIns="0" tIns="0" rIns="0" bIns="0" anchor="ctr" anchorCtr="0"/>
          <a:lstStyle>
            <a:lvl1pPr marL="0" indent="0" algn="ctr">
              <a:spcBef>
                <a:spcPts val="0"/>
              </a:spcBef>
              <a:spcAft>
                <a:spcPts val="0"/>
              </a:spcAft>
              <a:buNone/>
              <a:defRPr sz="1200" b="1">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93" name="Picture Placeholder 60">
            <a:extLst>
              <a:ext uri="{FF2B5EF4-FFF2-40B4-BE49-F238E27FC236}">
                <a16:creationId xmlns:a16="http://schemas.microsoft.com/office/drawing/2014/main" id="{D6DB61E5-B0A3-4258-8E3A-5530398E7B9C}"/>
              </a:ext>
            </a:extLst>
          </p:cNvPr>
          <p:cNvSpPr>
            <a:spLocks noGrp="1"/>
          </p:cNvSpPr>
          <p:nvPr>
            <p:ph type="pic" sz="quarter" idx="35"/>
          </p:nvPr>
        </p:nvSpPr>
        <p:spPr>
          <a:xfrm>
            <a:off x="4400435" y="1339851"/>
            <a:ext cx="1032849" cy="1032848"/>
          </a:xfrm>
          <a:prstGeom prst="ellipse">
            <a:avLst/>
          </a:prstGeom>
          <a:solidFill>
            <a:srgbClr val="E2E4E5"/>
          </a:solidFill>
        </p:spPr>
        <p:txBody>
          <a:bodyPr anchor="ctr" anchorCtr="0"/>
          <a:lstStyle>
            <a:lvl1pPr algn="ctr">
              <a:defRPr sz="800" b="0"/>
            </a:lvl1pPr>
          </a:lstStyle>
          <a:p>
            <a:endParaRPr lang="en-US"/>
          </a:p>
        </p:txBody>
      </p:sp>
      <p:sp>
        <p:nvSpPr>
          <p:cNvPr id="94" name="Picture Placeholder 60">
            <a:extLst>
              <a:ext uri="{FF2B5EF4-FFF2-40B4-BE49-F238E27FC236}">
                <a16:creationId xmlns:a16="http://schemas.microsoft.com/office/drawing/2014/main" id="{2D5C9B71-57CE-40D9-9A39-0CB01FB038B1}"/>
              </a:ext>
            </a:extLst>
          </p:cNvPr>
          <p:cNvSpPr>
            <a:spLocks noGrp="1"/>
          </p:cNvSpPr>
          <p:nvPr>
            <p:ph type="pic" sz="quarter" idx="36"/>
          </p:nvPr>
        </p:nvSpPr>
        <p:spPr>
          <a:xfrm>
            <a:off x="6724831" y="1339851"/>
            <a:ext cx="1032849" cy="1032848"/>
          </a:xfrm>
          <a:prstGeom prst="ellipse">
            <a:avLst/>
          </a:prstGeom>
          <a:solidFill>
            <a:srgbClr val="E2E4E5"/>
          </a:solidFill>
        </p:spPr>
        <p:txBody>
          <a:bodyPr anchor="ctr" anchorCtr="0"/>
          <a:lstStyle>
            <a:lvl1pPr algn="ctr">
              <a:defRPr sz="800" b="0"/>
            </a:lvl1pPr>
          </a:lstStyle>
          <a:p>
            <a:endParaRPr lang="en-US"/>
          </a:p>
        </p:txBody>
      </p:sp>
      <p:sp>
        <p:nvSpPr>
          <p:cNvPr id="95" name="Picture Placeholder 60">
            <a:extLst>
              <a:ext uri="{FF2B5EF4-FFF2-40B4-BE49-F238E27FC236}">
                <a16:creationId xmlns:a16="http://schemas.microsoft.com/office/drawing/2014/main" id="{1A0878A2-6C34-4F8A-9AE9-DF126A9ECDDE}"/>
              </a:ext>
            </a:extLst>
          </p:cNvPr>
          <p:cNvSpPr>
            <a:spLocks noGrp="1"/>
          </p:cNvSpPr>
          <p:nvPr>
            <p:ph type="pic" sz="quarter" idx="37"/>
          </p:nvPr>
        </p:nvSpPr>
        <p:spPr>
          <a:xfrm>
            <a:off x="3491780" y="3034379"/>
            <a:ext cx="1032849" cy="1032848"/>
          </a:xfrm>
          <a:prstGeom prst="ellipse">
            <a:avLst/>
          </a:prstGeom>
          <a:solidFill>
            <a:srgbClr val="E2E4E5"/>
          </a:solidFill>
        </p:spPr>
        <p:txBody>
          <a:bodyPr anchor="ctr" anchorCtr="0"/>
          <a:lstStyle>
            <a:lvl1pPr algn="ctr">
              <a:defRPr sz="800" b="0"/>
            </a:lvl1pPr>
          </a:lstStyle>
          <a:p>
            <a:endParaRPr lang="en-US"/>
          </a:p>
        </p:txBody>
      </p:sp>
      <p:sp>
        <p:nvSpPr>
          <p:cNvPr id="96" name="Picture Placeholder 60">
            <a:extLst>
              <a:ext uri="{FF2B5EF4-FFF2-40B4-BE49-F238E27FC236}">
                <a16:creationId xmlns:a16="http://schemas.microsoft.com/office/drawing/2014/main" id="{7039709B-634E-46A3-8C64-DEF433F2E06A}"/>
              </a:ext>
            </a:extLst>
          </p:cNvPr>
          <p:cNvSpPr>
            <a:spLocks noGrp="1"/>
          </p:cNvSpPr>
          <p:nvPr>
            <p:ph type="pic" sz="quarter" idx="38"/>
          </p:nvPr>
        </p:nvSpPr>
        <p:spPr>
          <a:xfrm>
            <a:off x="7666085" y="3034379"/>
            <a:ext cx="1032849" cy="1032848"/>
          </a:xfrm>
          <a:prstGeom prst="ellipse">
            <a:avLst/>
          </a:prstGeom>
          <a:solidFill>
            <a:srgbClr val="E2E4E5"/>
          </a:solidFill>
        </p:spPr>
        <p:txBody>
          <a:bodyPr anchor="ctr" anchorCtr="0"/>
          <a:lstStyle>
            <a:lvl1pPr algn="ctr">
              <a:defRPr sz="800" b="0"/>
            </a:lvl1pPr>
          </a:lstStyle>
          <a:p>
            <a:endParaRPr lang="en-US"/>
          </a:p>
        </p:txBody>
      </p:sp>
      <p:sp>
        <p:nvSpPr>
          <p:cNvPr id="97" name="Picture Placeholder 60">
            <a:extLst>
              <a:ext uri="{FF2B5EF4-FFF2-40B4-BE49-F238E27FC236}">
                <a16:creationId xmlns:a16="http://schemas.microsoft.com/office/drawing/2014/main" id="{D9CFF5A4-AB1A-4BAC-B540-B074CF4CBAFA}"/>
              </a:ext>
            </a:extLst>
          </p:cNvPr>
          <p:cNvSpPr>
            <a:spLocks noGrp="1"/>
          </p:cNvSpPr>
          <p:nvPr>
            <p:ph type="pic" sz="quarter" idx="39"/>
          </p:nvPr>
        </p:nvSpPr>
        <p:spPr>
          <a:xfrm>
            <a:off x="4431170" y="4751875"/>
            <a:ext cx="1032849" cy="1032848"/>
          </a:xfrm>
          <a:prstGeom prst="ellipse">
            <a:avLst/>
          </a:prstGeom>
          <a:solidFill>
            <a:srgbClr val="E2E4E5"/>
          </a:solidFill>
        </p:spPr>
        <p:txBody>
          <a:bodyPr anchor="ctr" anchorCtr="0"/>
          <a:lstStyle>
            <a:lvl1pPr algn="ctr">
              <a:defRPr sz="800" b="0"/>
            </a:lvl1pPr>
          </a:lstStyle>
          <a:p>
            <a:endParaRPr lang="en-US"/>
          </a:p>
        </p:txBody>
      </p:sp>
      <p:sp>
        <p:nvSpPr>
          <p:cNvPr id="98" name="Picture Placeholder 60">
            <a:extLst>
              <a:ext uri="{FF2B5EF4-FFF2-40B4-BE49-F238E27FC236}">
                <a16:creationId xmlns:a16="http://schemas.microsoft.com/office/drawing/2014/main" id="{003876D2-98AE-4131-8511-2B5426CE2EC9}"/>
              </a:ext>
            </a:extLst>
          </p:cNvPr>
          <p:cNvSpPr>
            <a:spLocks noGrp="1"/>
          </p:cNvSpPr>
          <p:nvPr>
            <p:ph type="pic" sz="quarter" idx="40"/>
          </p:nvPr>
        </p:nvSpPr>
        <p:spPr>
          <a:xfrm>
            <a:off x="6754297" y="4751875"/>
            <a:ext cx="1032849" cy="1032848"/>
          </a:xfrm>
          <a:prstGeom prst="ellipse">
            <a:avLst/>
          </a:prstGeom>
          <a:solidFill>
            <a:srgbClr val="E2E4E5"/>
          </a:solidFill>
        </p:spPr>
        <p:txBody>
          <a:bodyPr anchor="ctr" anchorCtr="0"/>
          <a:lstStyle>
            <a:lvl1pPr algn="ctr">
              <a:defRPr sz="800" b="0"/>
            </a:lvl1pPr>
          </a:lstStyle>
          <a:p>
            <a:endParaRPr lang="en-US"/>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92" name="Picture Placeholder 60">
            <a:extLst>
              <a:ext uri="{FF2B5EF4-FFF2-40B4-BE49-F238E27FC236}">
                <a16:creationId xmlns:a16="http://schemas.microsoft.com/office/drawing/2014/main" id="{C7BE3719-A0A2-48C5-9800-8861967E6480}"/>
              </a:ext>
            </a:extLst>
          </p:cNvPr>
          <p:cNvSpPr>
            <a:spLocks noGrp="1" noChangeAspect="1"/>
          </p:cNvSpPr>
          <p:nvPr>
            <p:ph type="pic" sz="quarter" idx="26"/>
          </p:nvPr>
        </p:nvSpPr>
        <p:spPr>
          <a:xfrm>
            <a:off x="5520843" y="2765454"/>
            <a:ext cx="1180800" cy="1032831"/>
          </a:xfrm>
          <a:prstGeom prst="rect">
            <a:avLst/>
          </a:prstGeom>
        </p:spPr>
        <p:txBody>
          <a:bodyPr anchor="ctr" anchorCtr="0"/>
          <a:lstStyle>
            <a:lvl1pPr algn="ctr">
              <a:defRPr sz="800" b="0"/>
            </a:lvl1pPr>
          </a:lstStyle>
          <a:p>
            <a:endParaRPr lang="en-US"/>
          </a:p>
        </p:txBody>
      </p:sp>
      <p:sp>
        <p:nvSpPr>
          <p:cNvPr id="22" name="Text Placeholder 5">
            <a:extLst>
              <a:ext uri="{FF2B5EF4-FFF2-40B4-BE49-F238E27FC236}">
                <a16:creationId xmlns:a16="http://schemas.microsoft.com/office/drawing/2014/main" id="{B9165585-8CFE-4E21-A21D-CE2E152B4B27}"/>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23" name="Subtitle 2">
            <a:extLst>
              <a:ext uri="{FF2B5EF4-FFF2-40B4-BE49-F238E27FC236}">
                <a16:creationId xmlns:a16="http://schemas.microsoft.com/office/drawing/2014/main" id="{3D8A866C-3724-4DB1-AE43-A3ED18A45CBD}"/>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327102214"/>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ircle diagram 1">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D5662CAF-6E79-4548-9237-E5234F8908AB}"/>
              </a:ext>
            </a:extLst>
          </p:cNvPr>
          <p:cNvSpPr/>
          <p:nvPr userDrawn="1"/>
        </p:nvSpPr>
        <p:spPr>
          <a:xfrm>
            <a:off x="4597423" y="2066410"/>
            <a:ext cx="2992148" cy="2992145"/>
          </a:xfrm>
          <a:custGeom>
            <a:avLst/>
            <a:gdLst>
              <a:gd name="connsiteX0" fmla="*/ 1032480 w 2065699"/>
              <a:gd name="connsiteY0" fmla="*/ 2065601 h 2065699"/>
              <a:gd name="connsiteX1" fmla="*/ 2065329 w 2065699"/>
              <a:gd name="connsiteY1" fmla="*/ 1032751 h 2065699"/>
              <a:gd name="connsiteX2" fmla="*/ 1032480 w 2065699"/>
              <a:gd name="connsiteY2" fmla="*/ -98 h 2065699"/>
              <a:gd name="connsiteX3" fmla="*/ -370 w 2065699"/>
              <a:gd name="connsiteY3" fmla="*/ 1032751 h 2065699"/>
              <a:gd name="connsiteX4" fmla="*/ 1032480 w 2065699"/>
              <a:gd name="connsiteY4" fmla="*/ 2065601 h 206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699" h="2065699">
                <a:moveTo>
                  <a:pt x="1032480" y="2065601"/>
                </a:moveTo>
                <a:cubicBezTo>
                  <a:pt x="1602907" y="2065601"/>
                  <a:pt x="2065329" y="1603178"/>
                  <a:pt x="2065329" y="1032751"/>
                </a:cubicBezTo>
                <a:cubicBezTo>
                  <a:pt x="2065329" y="462324"/>
                  <a:pt x="1602907" y="-98"/>
                  <a:pt x="1032480" y="-98"/>
                </a:cubicBezTo>
                <a:cubicBezTo>
                  <a:pt x="462053" y="-98"/>
                  <a:pt x="-370" y="462324"/>
                  <a:pt x="-370" y="1032751"/>
                </a:cubicBezTo>
                <a:cubicBezTo>
                  <a:pt x="-370" y="1603178"/>
                  <a:pt x="462053" y="2065601"/>
                  <a:pt x="1032480" y="2065601"/>
                </a:cubicBezTo>
              </a:path>
            </a:pathLst>
          </a:custGeom>
          <a:solidFill>
            <a:srgbClr val="21292E"/>
          </a:solidFill>
          <a:ln w="12731" cap="flat">
            <a:noFill/>
            <a:prstDash val="solid"/>
            <a:miter/>
          </a:ln>
        </p:spPr>
        <p:txBody>
          <a:bodyPr rtlCol="0" anchor="ctr"/>
          <a:lstStyle/>
          <a:p>
            <a:endParaRPr lang="en-US"/>
          </a:p>
        </p:txBody>
      </p:sp>
      <p:sp>
        <p:nvSpPr>
          <p:cNvPr id="32" name="Oval 31">
            <a:extLst>
              <a:ext uri="{FF2B5EF4-FFF2-40B4-BE49-F238E27FC236}">
                <a16:creationId xmlns:a16="http://schemas.microsoft.com/office/drawing/2014/main" id="{DCE31F69-1C11-45D4-9D13-8B02EFF1064A}"/>
              </a:ext>
            </a:extLst>
          </p:cNvPr>
          <p:cNvSpPr/>
          <p:nvPr userDrawn="1"/>
        </p:nvSpPr>
        <p:spPr>
          <a:xfrm>
            <a:off x="4038052" y="1498257"/>
            <a:ext cx="4115896" cy="4115896"/>
          </a:xfrm>
          <a:prstGeom prst="ellipse">
            <a:avLst/>
          </a:prstGeom>
          <a:noFill/>
          <a:ln w="9525"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85" name="Text Placeholder 16">
            <a:extLst>
              <a:ext uri="{FF2B5EF4-FFF2-40B4-BE49-F238E27FC236}">
                <a16:creationId xmlns:a16="http://schemas.microsoft.com/office/drawing/2014/main" id="{08814B8D-70AA-4535-BD90-C13F33B86C55}"/>
              </a:ext>
            </a:extLst>
          </p:cNvPr>
          <p:cNvSpPr>
            <a:spLocks noGrp="1"/>
          </p:cNvSpPr>
          <p:nvPr>
            <p:ph type="body" sz="quarter" idx="29"/>
          </p:nvPr>
        </p:nvSpPr>
        <p:spPr>
          <a:xfrm>
            <a:off x="366183" y="1539001"/>
            <a:ext cx="3535200" cy="1507131"/>
          </a:xfrm>
          <a:noFill/>
        </p:spPr>
        <p:txBody>
          <a:bodyPr lIns="0" tIns="0" rIns="0"/>
          <a:lstStyle>
            <a:lvl1pPr algn="r">
              <a:spcBef>
                <a:spcPts val="600"/>
              </a:spcBef>
              <a:spcAft>
                <a:spcPts val="0"/>
              </a:spcAft>
              <a:defRPr sz="1600" b="1"/>
            </a:lvl1pPr>
            <a:lvl2pPr marL="0" indent="0" algn="r">
              <a:spcBef>
                <a:spcPts val="0"/>
              </a:spcBef>
              <a:spcAft>
                <a:spcPts val="0"/>
              </a:spcAft>
              <a:buNone/>
              <a:defRPr sz="1600"/>
            </a:lvl2pPr>
            <a:lvl3pPr marL="171450" indent="-171450" algn="r">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91" name="Text Placeholder 2">
            <a:extLst>
              <a:ext uri="{FF2B5EF4-FFF2-40B4-BE49-F238E27FC236}">
                <a16:creationId xmlns:a16="http://schemas.microsoft.com/office/drawing/2014/main" id="{DE1E2185-B169-4E8C-8FF1-4AF01346BD2C}"/>
              </a:ext>
            </a:extLst>
          </p:cNvPr>
          <p:cNvSpPr>
            <a:spLocks noGrp="1"/>
          </p:cNvSpPr>
          <p:nvPr>
            <p:ph type="body" idx="1" hasCustomPrompt="1"/>
          </p:nvPr>
        </p:nvSpPr>
        <p:spPr>
          <a:xfrm>
            <a:off x="4602815" y="3022883"/>
            <a:ext cx="2963397" cy="1079198"/>
          </a:xfrm>
          <a:noFill/>
        </p:spPr>
        <p:txBody>
          <a:bodyPr lIns="0" tIns="0" rIns="0" bIns="0" anchor="ctr" anchorCtr="0"/>
          <a:lstStyle>
            <a:lvl1pPr marL="0" indent="0" algn="ctr">
              <a:spcBef>
                <a:spcPts val="0"/>
              </a:spcBef>
              <a:spcAft>
                <a:spcPts val="0"/>
              </a:spcAft>
              <a:buNone/>
              <a:defRPr sz="2000" b="1">
                <a:solidFill>
                  <a:schemeClr val="bg1"/>
                </a:solidFill>
              </a:defRPr>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6" name="Text Placeholder 16">
            <a:extLst>
              <a:ext uri="{FF2B5EF4-FFF2-40B4-BE49-F238E27FC236}">
                <a16:creationId xmlns:a16="http://schemas.microsoft.com/office/drawing/2014/main" id="{2303574C-4912-45F3-A822-1A5A6BC5734A}"/>
              </a:ext>
            </a:extLst>
          </p:cNvPr>
          <p:cNvSpPr>
            <a:spLocks noGrp="1"/>
          </p:cNvSpPr>
          <p:nvPr>
            <p:ph type="body" sz="quarter" idx="30"/>
          </p:nvPr>
        </p:nvSpPr>
        <p:spPr>
          <a:xfrm>
            <a:off x="366183" y="4049119"/>
            <a:ext cx="3535200" cy="1507131"/>
          </a:xfrm>
          <a:noFill/>
        </p:spPr>
        <p:txBody>
          <a:bodyPr lIns="0" tIns="0" rIns="0"/>
          <a:lstStyle>
            <a:lvl1pPr algn="r">
              <a:spcBef>
                <a:spcPts val="600"/>
              </a:spcBef>
              <a:spcAft>
                <a:spcPts val="0"/>
              </a:spcAft>
              <a:defRPr sz="1600" b="1"/>
            </a:lvl1pPr>
            <a:lvl2pPr marL="0" indent="0" algn="r">
              <a:spcBef>
                <a:spcPts val="0"/>
              </a:spcBef>
              <a:spcAft>
                <a:spcPts val="0"/>
              </a:spcAft>
              <a:buNone/>
              <a:defRPr sz="1600"/>
            </a:lvl2pPr>
            <a:lvl3pPr marL="171450" indent="-171450" algn="r">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47" name="Text Placeholder 16">
            <a:extLst>
              <a:ext uri="{FF2B5EF4-FFF2-40B4-BE49-F238E27FC236}">
                <a16:creationId xmlns:a16="http://schemas.microsoft.com/office/drawing/2014/main" id="{042F0330-86D4-48D1-B081-40E8D75EEAFA}"/>
              </a:ext>
            </a:extLst>
          </p:cNvPr>
          <p:cNvSpPr>
            <a:spLocks noGrp="1"/>
          </p:cNvSpPr>
          <p:nvPr>
            <p:ph type="body" sz="quarter" idx="31"/>
          </p:nvPr>
        </p:nvSpPr>
        <p:spPr>
          <a:xfrm>
            <a:off x="8280478" y="1539001"/>
            <a:ext cx="3535071" cy="1507131"/>
          </a:xfrm>
          <a:noFill/>
        </p:spPr>
        <p:txBody>
          <a:bodyPr lIns="0" tIns="0" rIns="0"/>
          <a:lstStyle>
            <a:lvl1pPr algn="l">
              <a:spcBef>
                <a:spcPts val="600"/>
              </a:spcBef>
              <a:spcAft>
                <a:spcPts val="0"/>
              </a:spcAft>
              <a:defRPr sz="1600" b="1"/>
            </a:lvl1pPr>
            <a:lvl2pPr marL="0" indent="0" algn="l">
              <a:spcBef>
                <a:spcPts val="0"/>
              </a:spcBef>
              <a:spcAft>
                <a:spcPts val="0"/>
              </a:spcAft>
              <a:buNone/>
              <a:defRPr sz="1600"/>
            </a:lvl2pPr>
            <a:lvl3pPr marL="171450" indent="-171450" algn="l">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48" name="Text Placeholder 16">
            <a:extLst>
              <a:ext uri="{FF2B5EF4-FFF2-40B4-BE49-F238E27FC236}">
                <a16:creationId xmlns:a16="http://schemas.microsoft.com/office/drawing/2014/main" id="{2E0667FE-812D-44D1-AFFC-61BFAEC661CD}"/>
              </a:ext>
            </a:extLst>
          </p:cNvPr>
          <p:cNvSpPr>
            <a:spLocks noGrp="1"/>
          </p:cNvSpPr>
          <p:nvPr>
            <p:ph type="body" sz="quarter" idx="32"/>
          </p:nvPr>
        </p:nvSpPr>
        <p:spPr>
          <a:xfrm>
            <a:off x="8280478" y="4049119"/>
            <a:ext cx="3535071" cy="1507131"/>
          </a:xfrm>
          <a:noFill/>
        </p:spPr>
        <p:txBody>
          <a:bodyPr lIns="0" tIns="0" rIns="0"/>
          <a:lstStyle>
            <a:lvl1pPr algn="l">
              <a:spcBef>
                <a:spcPts val="600"/>
              </a:spcBef>
              <a:spcAft>
                <a:spcPts val="0"/>
              </a:spcAft>
              <a:defRPr sz="1600" b="1"/>
            </a:lvl1pPr>
            <a:lvl2pPr marL="0" indent="0" algn="l">
              <a:spcBef>
                <a:spcPts val="0"/>
              </a:spcBef>
              <a:spcAft>
                <a:spcPts val="0"/>
              </a:spcAft>
              <a:buNone/>
              <a:defRPr sz="1600"/>
            </a:lvl2pPr>
            <a:lvl3pPr marL="171450" indent="-171450" algn="l">
              <a:spcBef>
                <a:spcPts val="0"/>
              </a:spcBef>
              <a:spcAft>
                <a:spcPts val="0"/>
              </a:spcAft>
              <a:buFont typeface="Arial" panose="020B0604020202020204" pitchFamily="34" charset="0"/>
              <a:buChar char="•"/>
              <a:defRPr sz="16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33BBF230-B134-458B-875A-7A9C6D5551C1}"/>
              </a:ext>
            </a:extLst>
          </p:cNvPr>
          <p:cNvSpPr>
            <a:spLocks noGrp="1"/>
          </p:cNvSpPr>
          <p:nvPr>
            <p:ph type="title"/>
          </p:nvPr>
        </p:nvSpPr>
        <p:spPr/>
        <p:txBody>
          <a:bodyPr/>
          <a:lstStyle/>
          <a:p>
            <a:r>
              <a:rPr lang="en-US"/>
              <a:t>Click to edit Master title style</a:t>
            </a:r>
          </a:p>
        </p:txBody>
      </p:sp>
      <p:sp>
        <p:nvSpPr>
          <p:cNvPr id="17" name="Text Placeholder 5">
            <a:extLst>
              <a:ext uri="{FF2B5EF4-FFF2-40B4-BE49-F238E27FC236}">
                <a16:creationId xmlns:a16="http://schemas.microsoft.com/office/drawing/2014/main" id="{57213A84-BC6C-4184-BAE5-7641AE60DB07}"/>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8" name="Subtitle 2">
            <a:extLst>
              <a:ext uri="{FF2B5EF4-FFF2-40B4-BE49-F238E27FC236}">
                <a16:creationId xmlns:a16="http://schemas.microsoft.com/office/drawing/2014/main" id="{1CF4334D-AD88-4358-A3A9-E717434CC796}"/>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35" name="Oval 34">
            <a:extLst>
              <a:ext uri="{FF2B5EF4-FFF2-40B4-BE49-F238E27FC236}">
                <a16:creationId xmlns:a16="http://schemas.microsoft.com/office/drawing/2014/main" id="{F16167EA-4874-479C-9303-AD2D0416DD24}"/>
              </a:ext>
            </a:extLst>
          </p:cNvPr>
          <p:cNvSpPr/>
          <p:nvPr userDrawn="1"/>
        </p:nvSpPr>
        <p:spPr>
          <a:xfrm>
            <a:off x="4321982" y="1878525"/>
            <a:ext cx="464216" cy="464216"/>
          </a:xfrm>
          <a:prstGeom prst="ellipse">
            <a:avLst/>
          </a:prstGeom>
          <a:solidFill>
            <a:schemeClr val="accent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6" name="Oval 35">
            <a:extLst>
              <a:ext uri="{FF2B5EF4-FFF2-40B4-BE49-F238E27FC236}">
                <a16:creationId xmlns:a16="http://schemas.microsoft.com/office/drawing/2014/main" id="{6DD53111-E2E5-443D-83B3-C4E789799070}"/>
              </a:ext>
            </a:extLst>
          </p:cNvPr>
          <p:cNvSpPr/>
          <p:nvPr userDrawn="1"/>
        </p:nvSpPr>
        <p:spPr>
          <a:xfrm>
            <a:off x="7279630" y="1878525"/>
            <a:ext cx="464216" cy="464216"/>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7" name="Oval 36">
            <a:extLst>
              <a:ext uri="{FF2B5EF4-FFF2-40B4-BE49-F238E27FC236}">
                <a16:creationId xmlns:a16="http://schemas.microsoft.com/office/drawing/2014/main" id="{585AD98B-91F8-43DC-A44A-8E67F7D75ABF}"/>
              </a:ext>
            </a:extLst>
          </p:cNvPr>
          <p:cNvSpPr/>
          <p:nvPr userDrawn="1"/>
        </p:nvSpPr>
        <p:spPr>
          <a:xfrm>
            <a:off x="4321982" y="4791697"/>
            <a:ext cx="464216" cy="464216"/>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8" name="Oval 37">
            <a:extLst>
              <a:ext uri="{FF2B5EF4-FFF2-40B4-BE49-F238E27FC236}">
                <a16:creationId xmlns:a16="http://schemas.microsoft.com/office/drawing/2014/main" id="{E063933E-4611-4334-8FA8-E7F5B7A37B6B}"/>
              </a:ext>
            </a:extLst>
          </p:cNvPr>
          <p:cNvSpPr/>
          <p:nvPr userDrawn="1"/>
        </p:nvSpPr>
        <p:spPr>
          <a:xfrm>
            <a:off x="7279630" y="4791697"/>
            <a:ext cx="464216" cy="464216"/>
          </a:xfrm>
          <a:prstGeom prst="ellipse">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317386701"/>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icon 7">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1B2C82-E1A7-481E-8D1D-79AFA717653D}"/>
              </a:ext>
            </a:extLst>
          </p:cNvPr>
          <p:cNvSpPr/>
          <p:nvPr userDrawn="1"/>
        </p:nvSpPr>
        <p:spPr>
          <a:xfrm>
            <a:off x="0" y="1559805"/>
            <a:ext cx="12191997" cy="2653924"/>
          </a:xfrm>
          <a:prstGeom prst="rect">
            <a:avLst/>
          </a:prstGeom>
          <a:solidFill>
            <a:srgbClr val="DBF5F7"/>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5" name="Oval 14">
            <a:extLst>
              <a:ext uri="{FF2B5EF4-FFF2-40B4-BE49-F238E27FC236}">
                <a16:creationId xmlns:a16="http://schemas.microsoft.com/office/drawing/2014/main" id="{52125CD6-97C3-164E-88DB-E2247E08C72C}"/>
              </a:ext>
            </a:extLst>
          </p:cNvPr>
          <p:cNvSpPr/>
          <p:nvPr userDrawn="1"/>
        </p:nvSpPr>
        <p:spPr>
          <a:xfrm>
            <a:off x="9779850" y="1928026"/>
            <a:ext cx="1915200" cy="1915574"/>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9772650" y="1920442"/>
            <a:ext cx="1929600" cy="1930742"/>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6225" y="3534881"/>
            <a:ext cx="8594755" cy="561991"/>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6225" y="1860182"/>
            <a:ext cx="8594756" cy="1480310"/>
          </a:xfrm>
        </p:spPr>
        <p:txBody>
          <a:bodyPr anchor="t" anchorCtr="0"/>
          <a:lstStyle>
            <a:lvl1pPr algn="l">
              <a:lnSpc>
                <a:spcPct val="90000"/>
              </a:lnSpc>
              <a:defRPr sz="36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6225" y="945031"/>
            <a:ext cx="10707345"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6225" y="6483275"/>
            <a:ext cx="9853895"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34" name="Text Placeholder 6">
            <a:extLst>
              <a:ext uri="{FF2B5EF4-FFF2-40B4-BE49-F238E27FC236}">
                <a16:creationId xmlns:a16="http://schemas.microsoft.com/office/drawing/2014/main" id="{A95AA274-2242-4D77-BDB0-E2354201355F}"/>
              </a:ext>
            </a:extLst>
          </p:cNvPr>
          <p:cNvSpPr>
            <a:spLocks noGrp="1"/>
          </p:cNvSpPr>
          <p:nvPr>
            <p:ph type="body" sz="quarter" idx="26"/>
          </p:nvPr>
        </p:nvSpPr>
        <p:spPr>
          <a:xfrm>
            <a:off x="276225" y="4453686"/>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6">
            <a:extLst>
              <a:ext uri="{FF2B5EF4-FFF2-40B4-BE49-F238E27FC236}">
                <a16:creationId xmlns:a16="http://schemas.microsoft.com/office/drawing/2014/main" id="{43529E7F-D271-46F3-B384-10D520A46F1D}"/>
              </a:ext>
            </a:extLst>
          </p:cNvPr>
          <p:cNvSpPr>
            <a:spLocks noGrp="1"/>
          </p:cNvSpPr>
          <p:nvPr>
            <p:ph type="body" sz="quarter" idx="27"/>
          </p:nvPr>
        </p:nvSpPr>
        <p:spPr>
          <a:xfrm>
            <a:off x="3276600" y="4453686"/>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6">
            <a:extLst>
              <a:ext uri="{FF2B5EF4-FFF2-40B4-BE49-F238E27FC236}">
                <a16:creationId xmlns:a16="http://schemas.microsoft.com/office/drawing/2014/main" id="{4F4B9C62-1BF6-42AF-95A8-B46EAED01121}"/>
              </a:ext>
            </a:extLst>
          </p:cNvPr>
          <p:cNvSpPr>
            <a:spLocks noGrp="1"/>
          </p:cNvSpPr>
          <p:nvPr>
            <p:ph type="body" sz="quarter" idx="28"/>
          </p:nvPr>
        </p:nvSpPr>
        <p:spPr>
          <a:xfrm>
            <a:off x="6276975" y="4453686"/>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6">
            <a:extLst>
              <a:ext uri="{FF2B5EF4-FFF2-40B4-BE49-F238E27FC236}">
                <a16:creationId xmlns:a16="http://schemas.microsoft.com/office/drawing/2014/main" id="{97A435FC-5C80-4A23-9B6D-0B7F68D888EA}"/>
              </a:ext>
            </a:extLst>
          </p:cNvPr>
          <p:cNvSpPr>
            <a:spLocks noGrp="1"/>
          </p:cNvSpPr>
          <p:nvPr>
            <p:ph type="body" sz="quarter" idx="29"/>
          </p:nvPr>
        </p:nvSpPr>
        <p:spPr>
          <a:xfrm>
            <a:off x="9282113" y="4453686"/>
            <a:ext cx="2520000" cy="864000"/>
          </a:xfrm>
        </p:spPr>
        <p:txBody>
          <a:bodyPr/>
          <a:lstStyle>
            <a:lvl1pPr marL="0" indent="0">
              <a:lnSpc>
                <a:spcPct val="100000"/>
              </a:lnSpc>
              <a:spcBef>
                <a:spcPts val="0"/>
              </a:spcBef>
              <a:spcAft>
                <a:spcPts val="0"/>
              </a:spcAft>
              <a:buFont typeface="Arial" panose="020B0604020202020204" pitchFamily="34" charset="0"/>
              <a:buNone/>
              <a:defRPr sz="1000"/>
            </a:lvl1pPr>
            <a:lvl2pPr marL="0" indent="0">
              <a:lnSpc>
                <a:spcPct val="100000"/>
              </a:lnSpc>
              <a:spcBef>
                <a:spcPts val="0"/>
              </a:spcBef>
              <a:spcAft>
                <a:spcPts val="0"/>
              </a:spcAft>
              <a:buNone/>
              <a:defRPr sz="10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48A4CB81-8FBB-4BE2-A98A-EDBFDECF9662}"/>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7" name="Straight Connector 16">
            <a:extLst>
              <a:ext uri="{FF2B5EF4-FFF2-40B4-BE49-F238E27FC236}">
                <a16:creationId xmlns:a16="http://schemas.microsoft.com/office/drawing/2014/main" id="{5788643F-6F70-4AA8-A9E1-FEB0D2E532B4}"/>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18" name="Graphic 17">
            <a:extLst>
              <a:ext uri="{FF2B5EF4-FFF2-40B4-BE49-F238E27FC236}">
                <a16:creationId xmlns:a16="http://schemas.microsoft.com/office/drawing/2014/main" id="{710199D2-2EB8-4B9E-B1C6-492FFC2C2D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grpSp>
        <p:nvGrpSpPr>
          <p:cNvPr id="51" name="Group 50" hidden="1">
            <a:extLst>
              <a:ext uri="{FF2B5EF4-FFF2-40B4-BE49-F238E27FC236}">
                <a16:creationId xmlns:a16="http://schemas.microsoft.com/office/drawing/2014/main" id="{23709AC2-9810-4063-ABDB-2F06DBB4F11B}"/>
              </a:ext>
            </a:extLst>
          </p:cNvPr>
          <p:cNvGrpSpPr/>
          <p:nvPr userDrawn="1"/>
        </p:nvGrpSpPr>
        <p:grpSpPr>
          <a:xfrm>
            <a:off x="0" y="-118110"/>
            <a:ext cx="12192000" cy="75780"/>
            <a:chOff x="0" y="-118110"/>
            <a:chExt cx="12192000" cy="75780"/>
          </a:xfrm>
        </p:grpSpPr>
        <p:sp>
          <p:nvSpPr>
            <p:cNvPr id="52" name="Rectangle 51">
              <a:extLst>
                <a:ext uri="{FF2B5EF4-FFF2-40B4-BE49-F238E27FC236}">
                  <a16:creationId xmlns:a16="http://schemas.microsoft.com/office/drawing/2014/main" id="{BA40AB90-E2B8-482C-B0B0-394BB1E7F6F9}"/>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6C79BE7D-C43C-4FFC-B216-D5B947D43C44}"/>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B366FF63-C45B-43B1-BF0B-8928E1776299}"/>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ADA26DDF-B6F5-4B8C-8E94-EA6A1F1CF23C}"/>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F0B11B46-4FAD-46F0-B3C0-9F350ED7F3A1}"/>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A3426D72-E1EC-4779-BA1F-71336295B43D}"/>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F9D34730-4329-44E4-A5BA-4AF669989D34}"/>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097A462D-516D-416F-AEEA-91173EFBF4E0}"/>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964E5133-C890-49F6-B475-33251E16A5DB}"/>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4A454E9C-E87C-48EC-A4D5-52ED65953140}"/>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2" name="Rectangle 61">
              <a:extLst>
                <a:ext uri="{FF2B5EF4-FFF2-40B4-BE49-F238E27FC236}">
                  <a16:creationId xmlns:a16="http://schemas.microsoft.com/office/drawing/2014/main" id="{59D02D09-36EE-405D-9FF9-8200C685C447}"/>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3" name="Rectangle 62">
              <a:extLst>
                <a:ext uri="{FF2B5EF4-FFF2-40B4-BE49-F238E27FC236}">
                  <a16:creationId xmlns:a16="http://schemas.microsoft.com/office/drawing/2014/main" id="{9669A6BE-1E89-44F9-B038-01A0C12CAC82}"/>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4" name="Rectangle 63">
              <a:extLst>
                <a:ext uri="{FF2B5EF4-FFF2-40B4-BE49-F238E27FC236}">
                  <a16:creationId xmlns:a16="http://schemas.microsoft.com/office/drawing/2014/main" id="{2CB19AB5-5A0B-4F30-850A-14367AEEC6EF}"/>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5" name="Rectangle 64">
              <a:extLst>
                <a:ext uri="{FF2B5EF4-FFF2-40B4-BE49-F238E27FC236}">
                  <a16:creationId xmlns:a16="http://schemas.microsoft.com/office/drawing/2014/main" id="{DADDCC71-B8E6-46E2-B803-C1F21428BE04}"/>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6" name="Rectangle 65">
              <a:extLst>
                <a:ext uri="{FF2B5EF4-FFF2-40B4-BE49-F238E27FC236}">
                  <a16:creationId xmlns:a16="http://schemas.microsoft.com/office/drawing/2014/main" id="{6611242A-9D43-4470-95FF-E57397918EFE}"/>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7" name="Rectangle 66">
              <a:extLst>
                <a:ext uri="{FF2B5EF4-FFF2-40B4-BE49-F238E27FC236}">
                  <a16:creationId xmlns:a16="http://schemas.microsoft.com/office/drawing/2014/main" id="{4A59BA69-9BDE-4F4B-8081-F7630B5D4266}"/>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8" name="Rectangle 67">
              <a:extLst>
                <a:ext uri="{FF2B5EF4-FFF2-40B4-BE49-F238E27FC236}">
                  <a16:creationId xmlns:a16="http://schemas.microsoft.com/office/drawing/2014/main" id="{514F8DB1-DACB-4374-B8FA-168E1311D9D0}"/>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9" name="Rectangle 68">
              <a:extLst>
                <a:ext uri="{FF2B5EF4-FFF2-40B4-BE49-F238E27FC236}">
                  <a16:creationId xmlns:a16="http://schemas.microsoft.com/office/drawing/2014/main" id="{D5FBA024-CAB8-4752-A351-8AD6CFFC32AC}"/>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0" name="Rectangle 69">
              <a:extLst>
                <a:ext uri="{FF2B5EF4-FFF2-40B4-BE49-F238E27FC236}">
                  <a16:creationId xmlns:a16="http://schemas.microsoft.com/office/drawing/2014/main" id="{2B26E97D-C9C1-4786-A656-991D6930EAE0}"/>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1" name="Rectangle 70">
              <a:extLst>
                <a:ext uri="{FF2B5EF4-FFF2-40B4-BE49-F238E27FC236}">
                  <a16:creationId xmlns:a16="http://schemas.microsoft.com/office/drawing/2014/main" id="{DAA470E3-E3E7-4AB7-8B2C-AEE392C250BC}"/>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10765667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723" userDrawn="1">
          <p15:clr>
            <a:srgbClr val="FBAE40"/>
          </p15:clr>
        </p15:guide>
        <p15:guide id="2" pos="5847" userDrawn="1">
          <p15:clr>
            <a:srgbClr val="FBAE40"/>
          </p15:clr>
        </p15:guide>
        <p15:guide id="3" pos="3954" userDrawn="1">
          <p15:clr>
            <a:srgbClr val="FBAE40"/>
          </p15:clr>
        </p15:guide>
        <p15:guide id="4" pos="5616" userDrawn="1">
          <p15:clr>
            <a:srgbClr val="FBAE40"/>
          </p15:clr>
        </p15:guide>
        <p15:guide id="5" pos="2064" userDrawn="1">
          <p15:clr>
            <a:srgbClr val="FBAE40"/>
          </p15:clr>
        </p15:guide>
        <p15:guide id="6" pos="183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Line diagr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B1949A8-4D4E-4B51-8DD7-3985397DADC8}"/>
              </a:ext>
            </a:extLst>
          </p:cNvPr>
          <p:cNvSpPr/>
          <p:nvPr userDrawn="1"/>
        </p:nvSpPr>
        <p:spPr>
          <a:xfrm>
            <a:off x="9032552" y="937260"/>
            <a:ext cx="2900348" cy="4947603"/>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53" name="Text Placeholder 4">
            <a:extLst>
              <a:ext uri="{FF2B5EF4-FFF2-40B4-BE49-F238E27FC236}">
                <a16:creationId xmlns:a16="http://schemas.microsoft.com/office/drawing/2014/main" id="{1D31D6FF-415A-4C88-A53A-CC3F4123AF5C}"/>
              </a:ext>
            </a:extLst>
          </p:cNvPr>
          <p:cNvSpPr>
            <a:spLocks noGrp="1"/>
          </p:cNvSpPr>
          <p:nvPr>
            <p:ph type="body" sz="quarter" idx="33" hasCustomPrompt="1"/>
          </p:nvPr>
        </p:nvSpPr>
        <p:spPr>
          <a:xfrm>
            <a:off x="9144302" y="2682288"/>
            <a:ext cx="2676848" cy="914400"/>
          </a:xfrm>
        </p:spPr>
        <p:txBody>
          <a:bodyPr anchor="b" anchorCtr="0"/>
          <a:lstStyle>
            <a:lvl1pPr marL="0" indent="0" algn="ctr">
              <a:lnSpc>
                <a:spcPct val="80000"/>
              </a:lnSpc>
              <a:spcBef>
                <a:spcPts val="0"/>
              </a:spcBef>
              <a:buFontTx/>
              <a:buNone/>
              <a:defRPr sz="5400" b="0" spc="-200" baseline="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0.0%</a:t>
            </a:r>
          </a:p>
        </p:txBody>
      </p:sp>
      <p:sp>
        <p:nvSpPr>
          <p:cNvPr id="155" name="Text Placeholder 4">
            <a:extLst>
              <a:ext uri="{FF2B5EF4-FFF2-40B4-BE49-F238E27FC236}">
                <a16:creationId xmlns:a16="http://schemas.microsoft.com/office/drawing/2014/main" id="{581FEEA3-EB84-4CF2-824A-718A94EFA322}"/>
              </a:ext>
            </a:extLst>
          </p:cNvPr>
          <p:cNvSpPr>
            <a:spLocks noGrp="1"/>
          </p:cNvSpPr>
          <p:nvPr>
            <p:ph type="body" sz="quarter" idx="35" hasCustomPrompt="1"/>
          </p:nvPr>
        </p:nvSpPr>
        <p:spPr>
          <a:xfrm>
            <a:off x="9144302" y="4348567"/>
            <a:ext cx="2676848" cy="914400"/>
          </a:xfrm>
        </p:spPr>
        <p:txBody>
          <a:bodyPr anchor="b" anchorCtr="0"/>
          <a:lstStyle>
            <a:lvl1pPr marL="0" indent="0" algn="ctr">
              <a:lnSpc>
                <a:spcPct val="80000"/>
              </a:lnSpc>
              <a:spcBef>
                <a:spcPts val="0"/>
              </a:spcBef>
              <a:buFontTx/>
              <a:buNone/>
              <a:defRPr sz="5400" b="0" spc="-200" baseline="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0.0%</a:t>
            </a:r>
          </a:p>
        </p:txBody>
      </p:sp>
      <p:sp>
        <p:nvSpPr>
          <p:cNvPr id="150" name="Text Placeholder 16">
            <a:extLst>
              <a:ext uri="{FF2B5EF4-FFF2-40B4-BE49-F238E27FC236}">
                <a16:creationId xmlns:a16="http://schemas.microsoft.com/office/drawing/2014/main" id="{3A647A21-B857-44EB-87F6-A4F9F06FA362}"/>
              </a:ext>
            </a:extLst>
          </p:cNvPr>
          <p:cNvSpPr>
            <a:spLocks noGrp="1"/>
          </p:cNvSpPr>
          <p:nvPr>
            <p:ph type="body" sz="quarter" idx="31"/>
          </p:nvPr>
        </p:nvSpPr>
        <p:spPr>
          <a:xfrm>
            <a:off x="9147172" y="1968713"/>
            <a:ext cx="2671109" cy="529724"/>
          </a:xfrm>
          <a:noFill/>
        </p:spPr>
        <p:txBody>
          <a:bodyPr lIns="0" tIns="0" rIns="0"/>
          <a:lstStyle>
            <a:lvl1pPr algn="ctr">
              <a:spcBef>
                <a:spcPts val="600"/>
              </a:spcBef>
              <a:spcAft>
                <a:spcPts val="0"/>
              </a:spcAft>
              <a:defRPr sz="1600" b="0"/>
            </a:lvl1pPr>
            <a:lvl2pPr marL="0" indent="0" algn="ctr">
              <a:spcBef>
                <a:spcPts val="0"/>
              </a:spcBef>
              <a:spcAft>
                <a:spcPts val="0"/>
              </a:spcAft>
              <a:buNone/>
              <a:defRPr sz="1400"/>
            </a:lvl2pPr>
            <a:lvl3pPr marL="171450" indent="-171450" algn="ctr">
              <a:spcBef>
                <a:spcPts val="0"/>
              </a:spcBef>
              <a:spcAft>
                <a:spcPts val="0"/>
              </a:spcAft>
              <a:buFont typeface="Arial" panose="020B0604020202020204" pitchFamily="34" charset="0"/>
              <a:buChar char="•"/>
              <a:defRPr sz="14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a:t>
            </a:r>
          </a:p>
        </p:txBody>
      </p:sp>
      <p:sp>
        <p:nvSpPr>
          <p:cNvPr id="151" name="Text Placeholder 4">
            <a:extLst>
              <a:ext uri="{FF2B5EF4-FFF2-40B4-BE49-F238E27FC236}">
                <a16:creationId xmlns:a16="http://schemas.microsoft.com/office/drawing/2014/main" id="{9B6D612C-690E-47EA-8F00-8B6DFEF8EDF7}"/>
              </a:ext>
            </a:extLst>
          </p:cNvPr>
          <p:cNvSpPr>
            <a:spLocks noGrp="1"/>
          </p:cNvSpPr>
          <p:nvPr>
            <p:ph type="body" sz="quarter" idx="13" hasCustomPrompt="1"/>
          </p:nvPr>
        </p:nvSpPr>
        <p:spPr>
          <a:xfrm>
            <a:off x="9144302" y="1062038"/>
            <a:ext cx="2676848" cy="914400"/>
          </a:xfrm>
        </p:spPr>
        <p:txBody>
          <a:bodyPr anchor="b" anchorCtr="0"/>
          <a:lstStyle>
            <a:lvl1pPr marL="0" indent="0" algn="ctr">
              <a:lnSpc>
                <a:spcPct val="80000"/>
              </a:lnSpc>
              <a:spcBef>
                <a:spcPts val="0"/>
              </a:spcBef>
              <a:buFontTx/>
              <a:buNone/>
              <a:defRPr sz="5400" b="0" spc="-200" baseline="0">
                <a:solidFill>
                  <a:schemeClr val="tx1"/>
                </a:solidFill>
                <a:latin typeface="+mn-lt"/>
              </a:defRPr>
            </a:lvl1pPr>
            <a:lvl2pPr marL="0" indent="0">
              <a:lnSpc>
                <a:spcPct val="80000"/>
              </a:lnSpc>
              <a:spcBef>
                <a:spcPts val="0"/>
              </a:spcBef>
              <a:buFontTx/>
              <a:buNone/>
              <a:defRPr sz="7200">
                <a:solidFill>
                  <a:schemeClr val="tx2"/>
                </a:solidFill>
                <a:latin typeface="+mn-lt"/>
              </a:defRPr>
            </a:lvl2pPr>
            <a:lvl3pPr marL="0" indent="0">
              <a:lnSpc>
                <a:spcPct val="80000"/>
              </a:lnSpc>
              <a:spcBef>
                <a:spcPts val="0"/>
              </a:spcBef>
              <a:buFontTx/>
              <a:buNone/>
              <a:defRPr sz="7200">
                <a:solidFill>
                  <a:schemeClr val="tx2"/>
                </a:solidFill>
                <a:latin typeface="+mn-lt"/>
              </a:defRPr>
            </a:lvl3pPr>
            <a:lvl4pPr marL="0" indent="0">
              <a:lnSpc>
                <a:spcPct val="80000"/>
              </a:lnSpc>
              <a:spcBef>
                <a:spcPts val="0"/>
              </a:spcBef>
              <a:buFontTx/>
              <a:buNone/>
              <a:defRPr sz="7200">
                <a:solidFill>
                  <a:schemeClr val="tx2"/>
                </a:solidFill>
                <a:latin typeface="+mn-lt"/>
              </a:defRPr>
            </a:lvl4pPr>
            <a:lvl5pPr marL="0" indent="0">
              <a:lnSpc>
                <a:spcPct val="80000"/>
              </a:lnSpc>
              <a:spcBef>
                <a:spcPts val="0"/>
              </a:spcBef>
              <a:buFontTx/>
              <a:buNone/>
              <a:defRPr sz="7200">
                <a:solidFill>
                  <a:schemeClr val="tx2"/>
                </a:solidFill>
                <a:latin typeface="+mn-lt"/>
              </a:defRPr>
            </a:lvl5pPr>
            <a:lvl6pPr marL="0" indent="0">
              <a:lnSpc>
                <a:spcPct val="80000"/>
              </a:lnSpc>
              <a:spcBef>
                <a:spcPts val="0"/>
              </a:spcBef>
              <a:buFontTx/>
              <a:buNone/>
              <a:defRPr sz="7200">
                <a:solidFill>
                  <a:schemeClr val="tx2"/>
                </a:solidFill>
                <a:latin typeface="+mn-lt"/>
              </a:defRPr>
            </a:lvl6pPr>
            <a:lvl7pPr marL="0" indent="0">
              <a:lnSpc>
                <a:spcPct val="80000"/>
              </a:lnSpc>
              <a:spcBef>
                <a:spcPts val="0"/>
              </a:spcBef>
              <a:buFontTx/>
              <a:buNone/>
              <a:defRPr sz="7200">
                <a:solidFill>
                  <a:schemeClr val="tx2"/>
                </a:solidFill>
                <a:latin typeface="+mn-lt"/>
              </a:defRPr>
            </a:lvl7pPr>
            <a:lvl8pPr marL="0" indent="0">
              <a:lnSpc>
                <a:spcPct val="80000"/>
              </a:lnSpc>
              <a:spcBef>
                <a:spcPts val="0"/>
              </a:spcBef>
              <a:buFontTx/>
              <a:buNone/>
              <a:defRPr sz="7200">
                <a:solidFill>
                  <a:schemeClr val="tx2"/>
                </a:solidFill>
                <a:latin typeface="+mn-lt"/>
              </a:defRPr>
            </a:lvl8pPr>
            <a:lvl9pPr marL="0" indent="0">
              <a:lnSpc>
                <a:spcPct val="80000"/>
              </a:lnSpc>
              <a:spcBef>
                <a:spcPts val="0"/>
              </a:spcBef>
              <a:buFontTx/>
              <a:buNone/>
              <a:defRPr sz="7200">
                <a:solidFill>
                  <a:schemeClr val="tx2"/>
                </a:solidFill>
                <a:latin typeface="+mn-lt"/>
              </a:defRPr>
            </a:lvl9pPr>
          </a:lstStyle>
          <a:p>
            <a:pPr lvl="0"/>
            <a:r>
              <a:rPr lang="en-US" dirty="0"/>
              <a:t>0.0%</a:t>
            </a:r>
          </a:p>
        </p:txBody>
      </p:sp>
      <p:sp>
        <p:nvSpPr>
          <p:cNvPr id="152" name="Text Placeholder 16">
            <a:extLst>
              <a:ext uri="{FF2B5EF4-FFF2-40B4-BE49-F238E27FC236}">
                <a16:creationId xmlns:a16="http://schemas.microsoft.com/office/drawing/2014/main" id="{73E5C577-A488-4E9F-8AF9-0FB763AD4894}"/>
              </a:ext>
            </a:extLst>
          </p:cNvPr>
          <p:cNvSpPr>
            <a:spLocks noGrp="1"/>
          </p:cNvSpPr>
          <p:nvPr>
            <p:ph type="body" sz="quarter" idx="32"/>
          </p:nvPr>
        </p:nvSpPr>
        <p:spPr>
          <a:xfrm>
            <a:off x="9147172" y="3600356"/>
            <a:ext cx="2671109" cy="529724"/>
          </a:xfrm>
          <a:noFill/>
        </p:spPr>
        <p:txBody>
          <a:bodyPr lIns="0" tIns="0" rIns="0"/>
          <a:lstStyle>
            <a:lvl1pPr algn="ctr">
              <a:spcBef>
                <a:spcPts val="600"/>
              </a:spcBef>
              <a:spcAft>
                <a:spcPts val="0"/>
              </a:spcAft>
              <a:defRPr sz="1600" b="0"/>
            </a:lvl1pPr>
            <a:lvl2pPr marL="0" indent="0" algn="ctr">
              <a:spcBef>
                <a:spcPts val="0"/>
              </a:spcBef>
              <a:spcAft>
                <a:spcPts val="0"/>
              </a:spcAft>
              <a:buNone/>
              <a:defRPr sz="1400"/>
            </a:lvl2pPr>
            <a:lvl3pPr marL="171450" indent="-171450" algn="ctr">
              <a:spcBef>
                <a:spcPts val="0"/>
              </a:spcBef>
              <a:spcAft>
                <a:spcPts val="0"/>
              </a:spcAft>
              <a:buFont typeface="Arial" panose="020B0604020202020204" pitchFamily="34" charset="0"/>
              <a:buChar char="•"/>
              <a:defRPr sz="14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a:t>
            </a:r>
          </a:p>
        </p:txBody>
      </p:sp>
      <p:sp>
        <p:nvSpPr>
          <p:cNvPr id="154" name="Text Placeholder 16">
            <a:extLst>
              <a:ext uri="{FF2B5EF4-FFF2-40B4-BE49-F238E27FC236}">
                <a16:creationId xmlns:a16="http://schemas.microsoft.com/office/drawing/2014/main" id="{B50460AE-2686-434A-A416-C46F4A00181A}"/>
              </a:ext>
            </a:extLst>
          </p:cNvPr>
          <p:cNvSpPr>
            <a:spLocks noGrp="1"/>
          </p:cNvSpPr>
          <p:nvPr>
            <p:ph type="body" sz="quarter" idx="34"/>
          </p:nvPr>
        </p:nvSpPr>
        <p:spPr>
          <a:xfrm>
            <a:off x="9147172" y="5265496"/>
            <a:ext cx="2671109" cy="529724"/>
          </a:xfrm>
          <a:noFill/>
        </p:spPr>
        <p:txBody>
          <a:bodyPr lIns="0" tIns="0" rIns="0"/>
          <a:lstStyle>
            <a:lvl1pPr algn="ctr">
              <a:spcBef>
                <a:spcPts val="600"/>
              </a:spcBef>
              <a:spcAft>
                <a:spcPts val="0"/>
              </a:spcAft>
              <a:defRPr sz="1600" b="0"/>
            </a:lvl1pPr>
            <a:lvl2pPr marL="0" indent="0" algn="ctr">
              <a:spcBef>
                <a:spcPts val="0"/>
              </a:spcBef>
              <a:spcAft>
                <a:spcPts val="0"/>
              </a:spcAft>
              <a:buNone/>
              <a:defRPr sz="1400"/>
            </a:lvl2pPr>
            <a:lvl3pPr marL="171450" indent="-171450" algn="ctr">
              <a:spcBef>
                <a:spcPts val="0"/>
              </a:spcBef>
              <a:spcAft>
                <a:spcPts val="0"/>
              </a:spcAft>
              <a:buFont typeface="Arial" panose="020B0604020202020204" pitchFamily="34" charset="0"/>
              <a:buChar char="•"/>
              <a:defRPr sz="1400"/>
            </a:lvl3pPr>
            <a:lvl4pPr marL="361950" indent="-179388" algn="r">
              <a:spcBef>
                <a:spcPts val="0"/>
              </a:spcBef>
              <a:spcAft>
                <a:spcPts val="0"/>
              </a:spcAft>
              <a:buFont typeface="Arial" panose="020B0604020202020204" pitchFamily="34" charset="0"/>
              <a:buChar char="‒"/>
              <a:defRPr sz="1200"/>
            </a:lvl4pPr>
            <a:lvl5pPr marL="534987" indent="-171450" algn="r">
              <a:spcBef>
                <a:spcPts val="0"/>
              </a:spcBef>
              <a:spcAft>
                <a:spcPts val="0"/>
              </a:spcAft>
              <a:buFont typeface="Arial" panose="020B0604020202020204" pitchFamily="34" charset="0"/>
              <a:buChar char="•"/>
              <a:defRPr sz="1200"/>
            </a:lvl5pPr>
          </a:lstStyle>
          <a:p>
            <a:pPr lvl="0"/>
            <a:r>
              <a:rPr lang="en-US" dirty="0"/>
              <a:t>Click to edit Master </a:t>
            </a:r>
          </a:p>
        </p:txBody>
      </p:sp>
      <p:grpSp>
        <p:nvGrpSpPr>
          <p:cNvPr id="147" name="Group 146">
            <a:extLst>
              <a:ext uri="{FF2B5EF4-FFF2-40B4-BE49-F238E27FC236}">
                <a16:creationId xmlns:a16="http://schemas.microsoft.com/office/drawing/2014/main" id="{9FE20F12-47A1-41E0-9174-AACA55C28EC7}"/>
              </a:ext>
            </a:extLst>
          </p:cNvPr>
          <p:cNvGrpSpPr/>
          <p:nvPr userDrawn="1"/>
        </p:nvGrpSpPr>
        <p:grpSpPr>
          <a:xfrm>
            <a:off x="276225" y="2588534"/>
            <a:ext cx="11634435" cy="1659615"/>
            <a:chOff x="285952" y="2467885"/>
            <a:chExt cx="8404907" cy="1544320"/>
          </a:xfrm>
        </p:grpSpPr>
        <p:cxnSp>
          <p:nvCxnSpPr>
            <p:cNvPr id="148" name="Straight Connector 147">
              <a:extLst>
                <a:ext uri="{FF2B5EF4-FFF2-40B4-BE49-F238E27FC236}">
                  <a16:creationId xmlns:a16="http://schemas.microsoft.com/office/drawing/2014/main" id="{D299E9FA-0506-4749-8E48-E64BB09744B7}"/>
                </a:ext>
              </a:extLst>
            </p:cNvPr>
            <p:cNvCxnSpPr>
              <a:cxnSpLocks/>
            </p:cNvCxnSpPr>
            <p:nvPr/>
          </p:nvCxnSpPr>
          <p:spPr>
            <a:xfrm flipH="1">
              <a:off x="285952" y="2467885"/>
              <a:ext cx="8404907"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149" name="Straight Connector 148">
              <a:extLst>
                <a:ext uri="{FF2B5EF4-FFF2-40B4-BE49-F238E27FC236}">
                  <a16:creationId xmlns:a16="http://schemas.microsoft.com/office/drawing/2014/main" id="{6EF6DBB1-619E-4E2C-8B41-C24579C6690F}"/>
                </a:ext>
              </a:extLst>
            </p:cNvPr>
            <p:cNvCxnSpPr>
              <a:cxnSpLocks/>
            </p:cNvCxnSpPr>
            <p:nvPr/>
          </p:nvCxnSpPr>
          <p:spPr>
            <a:xfrm flipH="1">
              <a:off x="285952" y="4012205"/>
              <a:ext cx="8404907" cy="0"/>
            </a:xfrm>
            <a:prstGeom prst="line">
              <a:avLst/>
            </a:prstGeom>
            <a:ln w="6350" cap="rnd">
              <a:solidFill>
                <a:schemeClr val="tx1"/>
              </a:solidFill>
              <a:prstDash val="solid"/>
              <a:round/>
              <a:tailEnd type="none"/>
            </a:ln>
          </p:spPr>
          <p:style>
            <a:lnRef idx="1">
              <a:schemeClr val="accent1"/>
            </a:lnRef>
            <a:fillRef idx="0">
              <a:schemeClr val="accent1"/>
            </a:fillRef>
            <a:effectRef idx="0">
              <a:srgbClr val="000000"/>
            </a:effectRef>
            <a:fontRef idx="minor">
              <a:schemeClr val="bg1"/>
            </a:fontRef>
          </p:style>
        </p:cxnSp>
      </p:grpSp>
      <p:sp>
        <p:nvSpPr>
          <p:cNvPr id="3" name="Title 2">
            <a:extLst>
              <a:ext uri="{FF2B5EF4-FFF2-40B4-BE49-F238E27FC236}">
                <a16:creationId xmlns:a16="http://schemas.microsoft.com/office/drawing/2014/main" id="{BD7409FD-0EF6-473F-B509-3A5C1CBC44E5}"/>
              </a:ext>
            </a:extLst>
          </p:cNvPr>
          <p:cNvSpPr>
            <a:spLocks noGrp="1"/>
          </p:cNvSpPr>
          <p:nvPr>
            <p:ph type="title"/>
          </p:nvPr>
        </p:nvSpPr>
        <p:spPr/>
        <p:txBody>
          <a:bodyPr/>
          <a:lstStyle/>
          <a:p>
            <a:r>
              <a:rPr lang="en-US"/>
              <a:t>Click to edit Master title style</a:t>
            </a:r>
          </a:p>
        </p:txBody>
      </p:sp>
      <p:sp>
        <p:nvSpPr>
          <p:cNvPr id="16" name="Text Placeholder 5">
            <a:extLst>
              <a:ext uri="{FF2B5EF4-FFF2-40B4-BE49-F238E27FC236}">
                <a16:creationId xmlns:a16="http://schemas.microsoft.com/office/drawing/2014/main" id="{70421AD7-697B-47CE-90C0-F385A6594CFD}"/>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7" name="Subtitle 2">
            <a:extLst>
              <a:ext uri="{FF2B5EF4-FFF2-40B4-BE49-F238E27FC236}">
                <a16:creationId xmlns:a16="http://schemas.microsoft.com/office/drawing/2014/main" id="{0B133CB5-F845-47D1-B136-C2BE221B5C43}"/>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893648621"/>
      </p:ext>
    </p:extLst>
  </p:cSld>
  <p:clrMapOvr>
    <a:masterClrMapping/>
  </p:clrMapOvr>
  <p:extLst>
    <p:ext uri="{DCECCB84-F9BA-43D5-87BE-67443E8EF086}">
      <p15:sldGuideLst xmlns:p15="http://schemas.microsoft.com/office/powerpoint/2012/main">
        <p15:guide id="1" orient="horz" pos="1389">
          <p15:clr>
            <a:srgbClr val="FBAE40"/>
          </p15:clr>
        </p15:guide>
        <p15:guide id="3" pos="4320">
          <p15:clr>
            <a:srgbClr val="FBAE40"/>
          </p15:clr>
        </p15:guide>
        <p15:guide id="4" pos="420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06" name="Text Placeholder 3">
            <a:extLst>
              <a:ext uri="{FF2B5EF4-FFF2-40B4-BE49-F238E27FC236}">
                <a16:creationId xmlns:a16="http://schemas.microsoft.com/office/drawing/2014/main" id="{01410EEF-46E0-4F13-B7AA-17CAEDF80283}"/>
              </a:ext>
            </a:extLst>
          </p:cNvPr>
          <p:cNvSpPr>
            <a:spLocks noGrp="1"/>
          </p:cNvSpPr>
          <p:nvPr>
            <p:ph type="body" sz="quarter" idx="66" hasCustomPrompt="1"/>
          </p:nvPr>
        </p:nvSpPr>
        <p:spPr>
          <a:xfrm>
            <a:off x="1149391"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7" name="Picture Placeholder 60">
            <a:extLst>
              <a:ext uri="{FF2B5EF4-FFF2-40B4-BE49-F238E27FC236}">
                <a16:creationId xmlns:a16="http://schemas.microsoft.com/office/drawing/2014/main" id="{C27D6D52-3D2D-4DB4-BA6D-D73A97DECB4C}"/>
              </a:ext>
            </a:extLst>
          </p:cNvPr>
          <p:cNvSpPr>
            <a:spLocks noGrp="1"/>
          </p:cNvSpPr>
          <p:nvPr>
            <p:ph type="pic" sz="quarter" idx="67"/>
          </p:nvPr>
        </p:nvSpPr>
        <p:spPr>
          <a:xfrm>
            <a:off x="526179" y="4752046"/>
            <a:ext cx="525600" cy="525600"/>
          </a:xfrm>
          <a:prstGeom prst="ellipse">
            <a:avLst/>
          </a:prstGeom>
        </p:spPr>
        <p:txBody>
          <a:bodyPr anchor="ctr" anchorCtr="0"/>
          <a:lstStyle>
            <a:lvl1pPr algn="ctr">
              <a:defRPr sz="800" b="0"/>
            </a:lvl1pPr>
          </a:lstStyle>
          <a:p>
            <a:endParaRPr lang="en-US" dirty="0"/>
          </a:p>
        </p:txBody>
      </p:sp>
      <p:sp>
        <p:nvSpPr>
          <p:cNvPr id="150" name="Rectangle 149">
            <a:extLst>
              <a:ext uri="{FF2B5EF4-FFF2-40B4-BE49-F238E27FC236}">
                <a16:creationId xmlns:a16="http://schemas.microsoft.com/office/drawing/2014/main" id="{04C2B712-175D-472A-AE65-31874FB4D79A}"/>
              </a:ext>
            </a:extLst>
          </p:cNvPr>
          <p:cNvSpPr/>
          <p:nvPr userDrawn="1"/>
        </p:nvSpPr>
        <p:spPr>
          <a:xfrm>
            <a:off x="283129" y="1777003"/>
            <a:ext cx="11641136" cy="3932030"/>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p:nvPr>
        </p:nvSpPr>
        <p:spPr>
          <a:xfrm>
            <a:off x="531282" y="1449567"/>
            <a:ext cx="648000" cy="648000"/>
          </a:xfrm>
          <a:prstGeom prst="ellipse">
            <a:avLst/>
          </a:prstGeom>
        </p:spPr>
        <p:txBody>
          <a:bodyPr anchor="ctr" anchorCtr="0"/>
          <a:lstStyle>
            <a:lvl1pPr algn="ctr">
              <a:defRPr sz="800" b="0"/>
            </a:lvl1pPr>
          </a:lstStyle>
          <a:p>
            <a:endParaRPr lang="en-US"/>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310662" y="1870214"/>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310662" y="1184105"/>
            <a:ext cx="2448000" cy="492440"/>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64" name="Text Placeholder 3">
            <a:extLst>
              <a:ext uri="{FF2B5EF4-FFF2-40B4-BE49-F238E27FC236}">
                <a16:creationId xmlns:a16="http://schemas.microsoft.com/office/drawing/2014/main" id="{F1322286-B6F8-45AC-81E7-CC8E78B75418}"/>
              </a:ext>
            </a:extLst>
          </p:cNvPr>
          <p:cNvSpPr>
            <a:spLocks noGrp="1"/>
          </p:cNvSpPr>
          <p:nvPr>
            <p:ph type="body" sz="quarter" idx="27" hasCustomPrompt="1"/>
          </p:nvPr>
        </p:nvSpPr>
        <p:spPr>
          <a:xfrm>
            <a:off x="2764354"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65" name="Picture Placeholder 60">
            <a:extLst>
              <a:ext uri="{FF2B5EF4-FFF2-40B4-BE49-F238E27FC236}">
                <a16:creationId xmlns:a16="http://schemas.microsoft.com/office/drawing/2014/main" id="{ADF2EA6A-2118-494E-A249-E7B21722774A}"/>
              </a:ext>
            </a:extLst>
          </p:cNvPr>
          <p:cNvSpPr>
            <a:spLocks noGrp="1"/>
          </p:cNvSpPr>
          <p:nvPr>
            <p:ph type="pic" sz="quarter" idx="28"/>
          </p:nvPr>
        </p:nvSpPr>
        <p:spPr>
          <a:xfrm>
            <a:off x="2141142" y="2403293"/>
            <a:ext cx="525600" cy="525600"/>
          </a:xfrm>
          <a:prstGeom prst="ellipse">
            <a:avLst/>
          </a:prstGeom>
        </p:spPr>
        <p:txBody>
          <a:bodyPr anchor="ctr" anchorCtr="0"/>
          <a:lstStyle>
            <a:lvl1pPr algn="ctr">
              <a:defRPr sz="800" b="0"/>
            </a:lvl1pPr>
          </a:lstStyle>
          <a:p>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30822" y="243704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3" name="Text Placeholder 5">
            <a:extLst>
              <a:ext uri="{FF2B5EF4-FFF2-40B4-BE49-F238E27FC236}">
                <a16:creationId xmlns:a16="http://schemas.microsoft.com/office/drawing/2014/main" id="{075E0B97-1223-4894-A10D-547FE6788FF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44" name="Subtitle 2">
            <a:extLst>
              <a:ext uri="{FF2B5EF4-FFF2-40B4-BE49-F238E27FC236}">
                <a16:creationId xmlns:a16="http://schemas.microsoft.com/office/drawing/2014/main" id="{8E7ED9F4-2B36-4E08-8E0E-6E68D5837D11}"/>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grpSp>
        <p:nvGrpSpPr>
          <p:cNvPr id="45" name="Group 44">
            <a:extLst>
              <a:ext uri="{FF2B5EF4-FFF2-40B4-BE49-F238E27FC236}">
                <a16:creationId xmlns:a16="http://schemas.microsoft.com/office/drawing/2014/main" id="{6162F43B-C652-4E21-9ED5-3B2AD6D80A3A}"/>
              </a:ext>
            </a:extLst>
          </p:cNvPr>
          <p:cNvGrpSpPr/>
          <p:nvPr userDrawn="1"/>
        </p:nvGrpSpPr>
        <p:grpSpPr>
          <a:xfrm>
            <a:off x="0" y="-118110"/>
            <a:ext cx="12192000" cy="75780"/>
            <a:chOff x="0" y="-118110"/>
            <a:chExt cx="12192000" cy="75780"/>
          </a:xfrm>
        </p:grpSpPr>
        <p:sp>
          <p:nvSpPr>
            <p:cNvPr id="46" name="Rectangle 45">
              <a:extLst>
                <a:ext uri="{FF2B5EF4-FFF2-40B4-BE49-F238E27FC236}">
                  <a16:creationId xmlns:a16="http://schemas.microsoft.com/office/drawing/2014/main" id="{71F462B5-DE21-4797-B4EC-A3468E50EF90}"/>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4976B59D-8D58-4711-834B-74020BBBA83E}"/>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CEB1804F-41E0-4F03-9C75-24FFDEC2718F}"/>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3162F4D7-1B0F-488F-92E8-75289BE243C6}"/>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C7766156-A0E2-4F32-BDEB-ACEE44606B00}"/>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8A39D125-8276-4F2F-BCE4-8E95A6F1EC04}"/>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94F3E4EB-FADB-4362-B5AA-2198305C2157}"/>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23591C03-DA32-43A9-B715-67009F83D878}"/>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A978E500-07AC-4091-8FEA-C1EB3ACB8EC7}"/>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A708A008-9B97-4CBF-823A-E1891A112C51}"/>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4B9A3DCA-2999-4850-85D5-29305858D2E4}"/>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878E46FD-8D3B-45FA-B3F6-66382C1DB693}"/>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DDB33975-2479-4E1C-A70E-8DC9BA5A1AA7}"/>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2BD2EEA3-3E44-491C-818D-1933AE13068D}"/>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74C5825C-5D20-4941-9CC1-4EA94C789C38}"/>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0" name="Rectangle 79">
              <a:extLst>
                <a:ext uri="{FF2B5EF4-FFF2-40B4-BE49-F238E27FC236}">
                  <a16:creationId xmlns:a16="http://schemas.microsoft.com/office/drawing/2014/main" id="{1069990F-AFF8-489D-81F7-712FCFA1A70B}"/>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99" name="Rectangle 98">
              <a:extLst>
                <a:ext uri="{FF2B5EF4-FFF2-40B4-BE49-F238E27FC236}">
                  <a16:creationId xmlns:a16="http://schemas.microsoft.com/office/drawing/2014/main" id="{42099743-36A7-4676-A41D-200DF713332B}"/>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0" name="Rectangle 99">
              <a:extLst>
                <a:ext uri="{FF2B5EF4-FFF2-40B4-BE49-F238E27FC236}">
                  <a16:creationId xmlns:a16="http://schemas.microsoft.com/office/drawing/2014/main" id="{A684E872-59EB-433C-B723-E1E94195EE87}"/>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1" name="Rectangle 100">
              <a:extLst>
                <a:ext uri="{FF2B5EF4-FFF2-40B4-BE49-F238E27FC236}">
                  <a16:creationId xmlns:a16="http://schemas.microsoft.com/office/drawing/2014/main" id="{61B2C181-D58B-4037-A85F-32FBDBD24527}"/>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2" name="Rectangle 101">
              <a:extLst>
                <a:ext uri="{FF2B5EF4-FFF2-40B4-BE49-F238E27FC236}">
                  <a16:creationId xmlns:a16="http://schemas.microsoft.com/office/drawing/2014/main" id="{42F44F63-768D-442A-A89D-91EC6BDD4AB1}"/>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
        <p:nvSpPr>
          <p:cNvPr id="151" name="Text Placeholder 3">
            <a:extLst>
              <a:ext uri="{FF2B5EF4-FFF2-40B4-BE49-F238E27FC236}">
                <a16:creationId xmlns:a16="http://schemas.microsoft.com/office/drawing/2014/main" id="{193943E9-7DDF-466E-9B36-127355D8EC80}"/>
              </a:ext>
            </a:extLst>
          </p:cNvPr>
          <p:cNvSpPr>
            <a:spLocks noGrp="1"/>
          </p:cNvSpPr>
          <p:nvPr>
            <p:ph type="body" sz="quarter" idx="30" hasCustomPrompt="1"/>
          </p:nvPr>
        </p:nvSpPr>
        <p:spPr>
          <a:xfrm>
            <a:off x="4375810"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2" name="Picture Placeholder 60">
            <a:extLst>
              <a:ext uri="{FF2B5EF4-FFF2-40B4-BE49-F238E27FC236}">
                <a16:creationId xmlns:a16="http://schemas.microsoft.com/office/drawing/2014/main" id="{65588C68-A2DD-4163-83A4-7E73E1613FC3}"/>
              </a:ext>
            </a:extLst>
          </p:cNvPr>
          <p:cNvSpPr>
            <a:spLocks noGrp="1"/>
          </p:cNvSpPr>
          <p:nvPr>
            <p:ph type="pic" sz="quarter" idx="31"/>
          </p:nvPr>
        </p:nvSpPr>
        <p:spPr>
          <a:xfrm>
            <a:off x="3751729" y="2403293"/>
            <a:ext cx="525600" cy="525600"/>
          </a:xfrm>
          <a:prstGeom prst="ellipse">
            <a:avLst/>
          </a:prstGeom>
        </p:spPr>
        <p:txBody>
          <a:bodyPr anchor="ctr" anchorCtr="0"/>
          <a:lstStyle>
            <a:lvl1pPr algn="ctr">
              <a:defRPr sz="800" b="0"/>
            </a:lvl1pPr>
          </a:lstStyle>
          <a:p>
            <a:endParaRPr lang="en-US" dirty="0"/>
          </a:p>
        </p:txBody>
      </p:sp>
      <p:sp>
        <p:nvSpPr>
          <p:cNvPr id="153" name="Text Placeholder 3">
            <a:extLst>
              <a:ext uri="{FF2B5EF4-FFF2-40B4-BE49-F238E27FC236}">
                <a16:creationId xmlns:a16="http://schemas.microsoft.com/office/drawing/2014/main" id="{3A0F8EB9-7A08-447E-B329-5062026710DE}"/>
              </a:ext>
            </a:extLst>
          </p:cNvPr>
          <p:cNvSpPr>
            <a:spLocks noGrp="1"/>
          </p:cNvSpPr>
          <p:nvPr>
            <p:ph type="body" sz="quarter" idx="32" hasCustomPrompt="1"/>
          </p:nvPr>
        </p:nvSpPr>
        <p:spPr>
          <a:xfrm>
            <a:off x="5987266"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4" name="Picture Placeholder 60">
            <a:extLst>
              <a:ext uri="{FF2B5EF4-FFF2-40B4-BE49-F238E27FC236}">
                <a16:creationId xmlns:a16="http://schemas.microsoft.com/office/drawing/2014/main" id="{38F684AA-2759-4566-9878-3CA287EDD63A}"/>
              </a:ext>
            </a:extLst>
          </p:cNvPr>
          <p:cNvSpPr>
            <a:spLocks noGrp="1"/>
          </p:cNvSpPr>
          <p:nvPr>
            <p:ph type="pic" sz="quarter" idx="33"/>
          </p:nvPr>
        </p:nvSpPr>
        <p:spPr>
          <a:xfrm>
            <a:off x="5362316" y="2403293"/>
            <a:ext cx="525600" cy="525600"/>
          </a:xfrm>
          <a:prstGeom prst="ellipse">
            <a:avLst/>
          </a:prstGeom>
        </p:spPr>
        <p:txBody>
          <a:bodyPr anchor="ctr" anchorCtr="0"/>
          <a:lstStyle>
            <a:lvl1pPr algn="ctr">
              <a:defRPr sz="800" b="0"/>
            </a:lvl1pPr>
          </a:lstStyle>
          <a:p>
            <a:endParaRPr lang="en-US" dirty="0"/>
          </a:p>
        </p:txBody>
      </p:sp>
      <p:sp>
        <p:nvSpPr>
          <p:cNvPr id="155" name="Text Placeholder 3">
            <a:extLst>
              <a:ext uri="{FF2B5EF4-FFF2-40B4-BE49-F238E27FC236}">
                <a16:creationId xmlns:a16="http://schemas.microsoft.com/office/drawing/2014/main" id="{80C6DC13-998A-4FEB-94BE-E87E4A1BD280}"/>
              </a:ext>
            </a:extLst>
          </p:cNvPr>
          <p:cNvSpPr>
            <a:spLocks noGrp="1"/>
          </p:cNvSpPr>
          <p:nvPr>
            <p:ph type="body" sz="quarter" idx="34" hasCustomPrompt="1"/>
          </p:nvPr>
        </p:nvSpPr>
        <p:spPr>
          <a:xfrm>
            <a:off x="7598722"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6" name="Picture Placeholder 60">
            <a:extLst>
              <a:ext uri="{FF2B5EF4-FFF2-40B4-BE49-F238E27FC236}">
                <a16:creationId xmlns:a16="http://schemas.microsoft.com/office/drawing/2014/main" id="{15213F13-0624-433F-BE50-4503578011AF}"/>
              </a:ext>
            </a:extLst>
          </p:cNvPr>
          <p:cNvSpPr>
            <a:spLocks noGrp="1"/>
          </p:cNvSpPr>
          <p:nvPr>
            <p:ph type="pic" sz="quarter" idx="35"/>
          </p:nvPr>
        </p:nvSpPr>
        <p:spPr>
          <a:xfrm>
            <a:off x="6972903" y="2403293"/>
            <a:ext cx="525600" cy="525600"/>
          </a:xfrm>
          <a:prstGeom prst="ellipse">
            <a:avLst/>
          </a:prstGeom>
        </p:spPr>
        <p:txBody>
          <a:bodyPr anchor="ctr" anchorCtr="0"/>
          <a:lstStyle>
            <a:lvl1pPr algn="ctr">
              <a:defRPr sz="800" b="0"/>
            </a:lvl1pPr>
          </a:lstStyle>
          <a:p>
            <a:endParaRPr lang="en-US" dirty="0"/>
          </a:p>
        </p:txBody>
      </p:sp>
      <p:sp>
        <p:nvSpPr>
          <p:cNvPr id="157" name="Text Placeholder 3">
            <a:extLst>
              <a:ext uri="{FF2B5EF4-FFF2-40B4-BE49-F238E27FC236}">
                <a16:creationId xmlns:a16="http://schemas.microsoft.com/office/drawing/2014/main" id="{4F5B66EC-552F-4840-B280-0A899CCE43DC}"/>
              </a:ext>
            </a:extLst>
          </p:cNvPr>
          <p:cNvSpPr>
            <a:spLocks noGrp="1"/>
          </p:cNvSpPr>
          <p:nvPr>
            <p:ph type="body" sz="quarter" idx="36" hasCustomPrompt="1"/>
          </p:nvPr>
        </p:nvSpPr>
        <p:spPr>
          <a:xfrm>
            <a:off x="9210178"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8" name="Picture Placeholder 60">
            <a:extLst>
              <a:ext uri="{FF2B5EF4-FFF2-40B4-BE49-F238E27FC236}">
                <a16:creationId xmlns:a16="http://schemas.microsoft.com/office/drawing/2014/main" id="{94BB6662-4F9A-4E5A-AE78-9961FC6AB8F5}"/>
              </a:ext>
            </a:extLst>
          </p:cNvPr>
          <p:cNvSpPr>
            <a:spLocks noGrp="1"/>
          </p:cNvSpPr>
          <p:nvPr>
            <p:ph type="pic" sz="quarter" idx="37"/>
          </p:nvPr>
        </p:nvSpPr>
        <p:spPr>
          <a:xfrm>
            <a:off x="8583490" y="2403293"/>
            <a:ext cx="525600" cy="525600"/>
          </a:xfrm>
          <a:prstGeom prst="ellipse">
            <a:avLst/>
          </a:prstGeom>
        </p:spPr>
        <p:txBody>
          <a:bodyPr anchor="ctr" anchorCtr="0"/>
          <a:lstStyle>
            <a:lvl1pPr algn="ctr">
              <a:defRPr sz="800" b="0"/>
            </a:lvl1pPr>
          </a:lstStyle>
          <a:p>
            <a:endParaRPr lang="en-US" dirty="0"/>
          </a:p>
        </p:txBody>
      </p:sp>
      <p:sp>
        <p:nvSpPr>
          <p:cNvPr id="159" name="Text Placeholder 3">
            <a:extLst>
              <a:ext uri="{FF2B5EF4-FFF2-40B4-BE49-F238E27FC236}">
                <a16:creationId xmlns:a16="http://schemas.microsoft.com/office/drawing/2014/main" id="{39188913-DB98-45DC-888A-2243E26D9550}"/>
              </a:ext>
            </a:extLst>
          </p:cNvPr>
          <p:cNvSpPr>
            <a:spLocks noGrp="1"/>
          </p:cNvSpPr>
          <p:nvPr>
            <p:ph type="body" sz="quarter" idx="38" hasCustomPrompt="1"/>
          </p:nvPr>
        </p:nvSpPr>
        <p:spPr>
          <a:xfrm>
            <a:off x="10821635"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60" name="Picture Placeholder 60">
            <a:extLst>
              <a:ext uri="{FF2B5EF4-FFF2-40B4-BE49-F238E27FC236}">
                <a16:creationId xmlns:a16="http://schemas.microsoft.com/office/drawing/2014/main" id="{B7E606E1-A9E4-41D9-B864-126158BE06C4}"/>
              </a:ext>
            </a:extLst>
          </p:cNvPr>
          <p:cNvSpPr>
            <a:spLocks noGrp="1"/>
          </p:cNvSpPr>
          <p:nvPr>
            <p:ph type="pic" sz="quarter" idx="39"/>
          </p:nvPr>
        </p:nvSpPr>
        <p:spPr>
          <a:xfrm>
            <a:off x="10194075" y="2403293"/>
            <a:ext cx="525600" cy="525600"/>
          </a:xfrm>
          <a:prstGeom prst="ellipse">
            <a:avLst/>
          </a:prstGeom>
        </p:spPr>
        <p:txBody>
          <a:bodyPr anchor="ctr" anchorCtr="0"/>
          <a:lstStyle>
            <a:lvl1pPr algn="ctr">
              <a:defRPr sz="800" b="0"/>
            </a:lvl1pPr>
          </a:lstStyle>
          <a:p>
            <a:endParaRPr lang="en-US" dirty="0"/>
          </a:p>
        </p:txBody>
      </p:sp>
      <p:sp>
        <p:nvSpPr>
          <p:cNvPr id="180" name="Text Placeholder 3">
            <a:extLst>
              <a:ext uri="{FF2B5EF4-FFF2-40B4-BE49-F238E27FC236}">
                <a16:creationId xmlns:a16="http://schemas.microsoft.com/office/drawing/2014/main" id="{83F9AEE0-A3E7-491A-A8C4-47352C754A15}"/>
              </a:ext>
            </a:extLst>
          </p:cNvPr>
          <p:cNvSpPr>
            <a:spLocks noGrp="1"/>
          </p:cNvSpPr>
          <p:nvPr>
            <p:ph type="body" sz="quarter" idx="40" hasCustomPrompt="1"/>
          </p:nvPr>
        </p:nvSpPr>
        <p:spPr>
          <a:xfrm>
            <a:off x="2764354"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1" name="Picture Placeholder 60">
            <a:extLst>
              <a:ext uri="{FF2B5EF4-FFF2-40B4-BE49-F238E27FC236}">
                <a16:creationId xmlns:a16="http://schemas.microsoft.com/office/drawing/2014/main" id="{6D2A7B28-8064-48BF-A172-2E8F957040D7}"/>
              </a:ext>
            </a:extLst>
          </p:cNvPr>
          <p:cNvSpPr>
            <a:spLocks noGrp="1"/>
          </p:cNvSpPr>
          <p:nvPr>
            <p:ph type="pic" sz="quarter" idx="41"/>
          </p:nvPr>
        </p:nvSpPr>
        <p:spPr>
          <a:xfrm>
            <a:off x="2141142" y="3470093"/>
            <a:ext cx="525600" cy="525600"/>
          </a:xfrm>
          <a:prstGeom prst="ellipse">
            <a:avLst/>
          </a:prstGeom>
        </p:spPr>
        <p:txBody>
          <a:bodyPr anchor="ctr" anchorCtr="0"/>
          <a:lstStyle>
            <a:lvl1pPr algn="ctr">
              <a:defRPr sz="800" b="0"/>
            </a:lvl1pPr>
          </a:lstStyle>
          <a:p>
            <a:endParaRPr lang="en-US" dirty="0"/>
          </a:p>
        </p:txBody>
      </p:sp>
      <p:sp>
        <p:nvSpPr>
          <p:cNvPr id="182" name="Text Placeholder 3">
            <a:extLst>
              <a:ext uri="{FF2B5EF4-FFF2-40B4-BE49-F238E27FC236}">
                <a16:creationId xmlns:a16="http://schemas.microsoft.com/office/drawing/2014/main" id="{0C81FD38-B5EF-420F-8711-52476CABE835}"/>
              </a:ext>
            </a:extLst>
          </p:cNvPr>
          <p:cNvSpPr>
            <a:spLocks noGrp="1"/>
          </p:cNvSpPr>
          <p:nvPr>
            <p:ph type="body" sz="quarter" idx="42" hasCustomPrompt="1"/>
          </p:nvPr>
        </p:nvSpPr>
        <p:spPr>
          <a:xfrm>
            <a:off x="4375810"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3" name="Picture Placeholder 60">
            <a:extLst>
              <a:ext uri="{FF2B5EF4-FFF2-40B4-BE49-F238E27FC236}">
                <a16:creationId xmlns:a16="http://schemas.microsoft.com/office/drawing/2014/main" id="{67AFBA38-427C-4489-B568-08D7BA70E301}"/>
              </a:ext>
            </a:extLst>
          </p:cNvPr>
          <p:cNvSpPr>
            <a:spLocks noGrp="1"/>
          </p:cNvSpPr>
          <p:nvPr>
            <p:ph type="pic" sz="quarter" idx="43"/>
          </p:nvPr>
        </p:nvSpPr>
        <p:spPr>
          <a:xfrm>
            <a:off x="3751729" y="3470093"/>
            <a:ext cx="525600" cy="525600"/>
          </a:xfrm>
          <a:prstGeom prst="ellipse">
            <a:avLst/>
          </a:prstGeom>
        </p:spPr>
        <p:txBody>
          <a:bodyPr anchor="ctr" anchorCtr="0"/>
          <a:lstStyle>
            <a:lvl1pPr algn="ctr">
              <a:defRPr sz="800" b="0"/>
            </a:lvl1pPr>
          </a:lstStyle>
          <a:p>
            <a:endParaRPr lang="en-US" dirty="0"/>
          </a:p>
        </p:txBody>
      </p:sp>
      <p:sp>
        <p:nvSpPr>
          <p:cNvPr id="184" name="Text Placeholder 3">
            <a:extLst>
              <a:ext uri="{FF2B5EF4-FFF2-40B4-BE49-F238E27FC236}">
                <a16:creationId xmlns:a16="http://schemas.microsoft.com/office/drawing/2014/main" id="{464E3E7E-55CD-4D89-8DC6-24902AA5CAF7}"/>
              </a:ext>
            </a:extLst>
          </p:cNvPr>
          <p:cNvSpPr>
            <a:spLocks noGrp="1"/>
          </p:cNvSpPr>
          <p:nvPr>
            <p:ph type="body" sz="quarter" idx="44" hasCustomPrompt="1"/>
          </p:nvPr>
        </p:nvSpPr>
        <p:spPr>
          <a:xfrm>
            <a:off x="5987266"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5" name="Picture Placeholder 60">
            <a:extLst>
              <a:ext uri="{FF2B5EF4-FFF2-40B4-BE49-F238E27FC236}">
                <a16:creationId xmlns:a16="http://schemas.microsoft.com/office/drawing/2014/main" id="{DF6753CA-4B33-4E9E-8CC9-07529B72556E}"/>
              </a:ext>
            </a:extLst>
          </p:cNvPr>
          <p:cNvSpPr>
            <a:spLocks noGrp="1"/>
          </p:cNvSpPr>
          <p:nvPr>
            <p:ph type="pic" sz="quarter" idx="45"/>
          </p:nvPr>
        </p:nvSpPr>
        <p:spPr>
          <a:xfrm>
            <a:off x="5362316" y="3470093"/>
            <a:ext cx="525600" cy="525600"/>
          </a:xfrm>
          <a:prstGeom prst="ellipse">
            <a:avLst/>
          </a:prstGeom>
        </p:spPr>
        <p:txBody>
          <a:bodyPr anchor="ctr" anchorCtr="0"/>
          <a:lstStyle>
            <a:lvl1pPr algn="ctr">
              <a:defRPr sz="800" b="0"/>
            </a:lvl1pPr>
          </a:lstStyle>
          <a:p>
            <a:endParaRPr lang="en-US" dirty="0"/>
          </a:p>
        </p:txBody>
      </p:sp>
      <p:sp>
        <p:nvSpPr>
          <p:cNvPr id="186" name="Text Placeholder 3">
            <a:extLst>
              <a:ext uri="{FF2B5EF4-FFF2-40B4-BE49-F238E27FC236}">
                <a16:creationId xmlns:a16="http://schemas.microsoft.com/office/drawing/2014/main" id="{F94773EC-F165-4654-8C8C-F48C2C3CDD00}"/>
              </a:ext>
            </a:extLst>
          </p:cNvPr>
          <p:cNvSpPr>
            <a:spLocks noGrp="1"/>
          </p:cNvSpPr>
          <p:nvPr>
            <p:ph type="body" sz="quarter" idx="46" hasCustomPrompt="1"/>
          </p:nvPr>
        </p:nvSpPr>
        <p:spPr>
          <a:xfrm>
            <a:off x="7598722"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7" name="Picture Placeholder 60">
            <a:extLst>
              <a:ext uri="{FF2B5EF4-FFF2-40B4-BE49-F238E27FC236}">
                <a16:creationId xmlns:a16="http://schemas.microsoft.com/office/drawing/2014/main" id="{FCB6F6C3-BAE4-4D1D-BAEF-1617E112C776}"/>
              </a:ext>
            </a:extLst>
          </p:cNvPr>
          <p:cNvSpPr>
            <a:spLocks noGrp="1"/>
          </p:cNvSpPr>
          <p:nvPr>
            <p:ph type="pic" sz="quarter" idx="47"/>
          </p:nvPr>
        </p:nvSpPr>
        <p:spPr>
          <a:xfrm>
            <a:off x="6972903" y="3470093"/>
            <a:ext cx="525600" cy="525600"/>
          </a:xfrm>
          <a:prstGeom prst="ellipse">
            <a:avLst/>
          </a:prstGeom>
        </p:spPr>
        <p:txBody>
          <a:bodyPr anchor="ctr" anchorCtr="0"/>
          <a:lstStyle>
            <a:lvl1pPr algn="ctr">
              <a:defRPr sz="800" b="0"/>
            </a:lvl1pPr>
          </a:lstStyle>
          <a:p>
            <a:endParaRPr lang="en-US" dirty="0"/>
          </a:p>
        </p:txBody>
      </p:sp>
      <p:sp>
        <p:nvSpPr>
          <p:cNvPr id="188" name="Text Placeholder 3">
            <a:extLst>
              <a:ext uri="{FF2B5EF4-FFF2-40B4-BE49-F238E27FC236}">
                <a16:creationId xmlns:a16="http://schemas.microsoft.com/office/drawing/2014/main" id="{04A5C376-C60A-4CE2-A05F-B2955AB76A2B}"/>
              </a:ext>
            </a:extLst>
          </p:cNvPr>
          <p:cNvSpPr>
            <a:spLocks noGrp="1"/>
          </p:cNvSpPr>
          <p:nvPr>
            <p:ph type="body" sz="quarter" idx="48" hasCustomPrompt="1"/>
          </p:nvPr>
        </p:nvSpPr>
        <p:spPr>
          <a:xfrm>
            <a:off x="9210178"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9" name="Picture Placeholder 60">
            <a:extLst>
              <a:ext uri="{FF2B5EF4-FFF2-40B4-BE49-F238E27FC236}">
                <a16:creationId xmlns:a16="http://schemas.microsoft.com/office/drawing/2014/main" id="{29DD0C4F-59AC-4C66-96E7-6A13A0D2B415}"/>
              </a:ext>
            </a:extLst>
          </p:cNvPr>
          <p:cNvSpPr>
            <a:spLocks noGrp="1"/>
          </p:cNvSpPr>
          <p:nvPr>
            <p:ph type="pic" sz="quarter" idx="49"/>
          </p:nvPr>
        </p:nvSpPr>
        <p:spPr>
          <a:xfrm>
            <a:off x="8583490" y="3470093"/>
            <a:ext cx="525600" cy="525600"/>
          </a:xfrm>
          <a:prstGeom prst="ellipse">
            <a:avLst/>
          </a:prstGeom>
        </p:spPr>
        <p:txBody>
          <a:bodyPr anchor="ctr" anchorCtr="0"/>
          <a:lstStyle>
            <a:lvl1pPr algn="ctr">
              <a:defRPr sz="800" b="0"/>
            </a:lvl1pPr>
          </a:lstStyle>
          <a:p>
            <a:endParaRPr lang="en-US" dirty="0"/>
          </a:p>
        </p:txBody>
      </p:sp>
      <p:sp>
        <p:nvSpPr>
          <p:cNvPr id="190" name="Text Placeholder 3">
            <a:extLst>
              <a:ext uri="{FF2B5EF4-FFF2-40B4-BE49-F238E27FC236}">
                <a16:creationId xmlns:a16="http://schemas.microsoft.com/office/drawing/2014/main" id="{EE0FC633-A4DB-476C-810F-0E5991A857E4}"/>
              </a:ext>
            </a:extLst>
          </p:cNvPr>
          <p:cNvSpPr>
            <a:spLocks noGrp="1"/>
          </p:cNvSpPr>
          <p:nvPr>
            <p:ph type="body" sz="quarter" idx="50" hasCustomPrompt="1"/>
          </p:nvPr>
        </p:nvSpPr>
        <p:spPr>
          <a:xfrm>
            <a:off x="10821635"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1" name="Picture Placeholder 60">
            <a:extLst>
              <a:ext uri="{FF2B5EF4-FFF2-40B4-BE49-F238E27FC236}">
                <a16:creationId xmlns:a16="http://schemas.microsoft.com/office/drawing/2014/main" id="{60E0DB45-74B7-490B-914C-06B153396A23}"/>
              </a:ext>
            </a:extLst>
          </p:cNvPr>
          <p:cNvSpPr>
            <a:spLocks noGrp="1"/>
          </p:cNvSpPr>
          <p:nvPr>
            <p:ph type="pic" sz="quarter" idx="51"/>
          </p:nvPr>
        </p:nvSpPr>
        <p:spPr>
          <a:xfrm>
            <a:off x="10194075" y="3470093"/>
            <a:ext cx="525600" cy="525600"/>
          </a:xfrm>
          <a:prstGeom prst="ellipse">
            <a:avLst/>
          </a:prstGeom>
        </p:spPr>
        <p:txBody>
          <a:bodyPr anchor="ctr" anchorCtr="0"/>
          <a:lstStyle>
            <a:lvl1pPr algn="ctr">
              <a:defRPr sz="800" b="0"/>
            </a:lvl1pPr>
          </a:lstStyle>
          <a:p>
            <a:endParaRPr lang="en-US" dirty="0"/>
          </a:p>
        </p:txBody>
      </p:sp>
      <p:sp>
        <p:nvSpPr>
          <p:cNvPr id="192" name="Text Placeholder 3">
            <a:extLst>
              <a:ext uri="{FF2B5EF4-FFF2-40B4-BE49-F238E27FC236}">
                <a16:creationId xmlns:a16="http://schemas.microsoft.com/office/drawing/2014/main" id="{17D7D550-9BA2-4572-933B-21772BDC89ED}"/>
              </a:ext>
            </a:extLst>
          </p:cNvPr>
          <p:cNvSpPr>
            <a:spLocks noGrp="1"/>
          </p:cNvSpPr>
          <p:nvPr>
            <p:ph type="body" sz="quarter" idx="52" hasCustomPrompt="1"/>
          </p:nvPr>
        </p:nvSpPr>
        <p:spPr>
          <a:xfrm>
            <a:off x="2764354"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3" name="Picture Placeholder 60">
            <a:extLst>
              <a:ext uri="{FF2B5EF4-FFF2-40B4-BE49-F238E27FC236}">
                <a16:creationId xmlns:a16="http://schemas.microsoft.com/office/drawing/2014/main" id="{B08DEF41-4123-4F40-9A91-476079E9ACB7}"/>
              </a:ext>
            </a:extLst>
          </p:cNvPr>
          <p:cNvSpPr>
            <a:spLocks noGrp="1"/>
          </p:cNvSpPr>
          <p:nvPr>
            <p:ph type="pic" sz="quarter" idx="53"/>
          </p:nvPr>
        </p:nvSpPr>
        <p:spPr>
          <a:xfrm>
            <a:off x="2141142" y="4752046"/>
            <a:ext cx="525600" cy="525600"/>
          </a:xfrm>
          <a:prstGeom prst="ellipse">
            <a:avLst/>
          </a:prstGeom>
        </p:spPr>
        <p:txBody>
          <a:bodyPr anchor="ctr" anchorCtr="0"/>
          <a:lstStyle>
            <a:lvl1pPr algn="ctr">
              <a:defRPr sz="800" b="0"/>
            </a:lvl1pPr>
          </a:lstStyle>
          <a:p>
            <a:endParaRPr lang="en-US" dirty="0"/>
          </a:p>
        </p:txBody>
      </p:sp>
      <p:sp>
        <p:nvSpPr>
          <p:cNvPr id="194" name="Text Placeholder 3">
            <a:extLst>
              <a:ext uri="{FF2B5EF4-FFF2-40B4-BE49-F238E27FC236}">
                <a16:creationId xmlns:a16="http://schemas.microsoft.com/office/drawing/2014/main" id="{FA5697E7-4A3C-4580-A1CC-20C561D98611}"/>
              </a:ext>
            </a:extLst>
          </p:cNvPr>
          <p:cNvSpPr>
            <a:spLocks noGrp="1"/>
          </p:cNvSpPr>
          <p:nvPr>
            <p:ph type="body" sz="quarter" idx="54" hasCustomPrompt="1"/>
          </p:nvPr>
        </p:nvSpPr>
        <p:spPr>
          <a:xfrm>
            <a:off x="4375810"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5" name="Picture Placeholder 60">
            <a:extLst>
              <a:ext uri="{FF2B5EF4-FFF2-40B4-BE49-F238E27FC236}">
                <a16:creationId xmlns:a16="http://schemas.microsoft.com/office/drawing/2014/main" id="{6373B7C8-B8F9-4453-BDB1-B8968C97E50C}"/>
              </a:ext>
            </a:extLst>
          </p:cNvPr>
          <p:cNvSpPr>
            <a:spLocks noGrp="1"/>
          </p:cNvSpPr>
          <p:nvPr>
            <p:ph type="pic" sz="quarter" idx="55"/>
          </p:nvPr>
        </p:nvSpPr>
        <p:spPr>
          <a:xfrm>
            <a:off x="3751729" y="4752046"/>
            <a:ext cx="525600" cy="525600"/>
          </a:xfrm>
          <a:prstGeom prst="ellipse">
            <a:avLst/>
          </a:prstGeom>
        </p:spPr>
        <p:txBody>
          <a:bodyPr anchor="ctr" anchorCtr="0"/>
          <a:lstStyle>
            <a:lvl1pPr algn="ctr">
              <a:defRPr sz="800" b="0"/>
            </a:lvl1pPr>
          </a:lstStyle>
          <a:p>
            <a:endParaRPr lang="en-US" dirty="0"/>
          </a:p>
        </p:txBody>
      </p:sp>
      <p:sp>
        <p:nvSpPr>
          <p:cNvPr id="196" name="Text Placeholder 3">
            <a:extLst>
              <a:ext uri="{FF2B5EF4-FFF2-40B4-BE49-F238E27FC236}">
                <a16:creationId xmlns:a16="http://schemas.microsoft.com/office/drawing/2014/main" id="{5BB01FE6-DFA6-42EF-9125-B435D2699D9A}"/>
              </a:ext>
            </a:extLst>
          </p:cNvPr>
          <p:cNvSpPr>
            <a:spLocks noGrp="1"/>
          </p:cNvSpPr>
          <p:nvPr>
            <p:ph type="body" sz="quarter" idx="56" hasCustomPrompt="1"/>
          </p:nvPr>
        </p:nvSpPr>
        <p:spPr>
          <a:xfrm>
            <a:off x="5987266"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7" name="Picture Placeholder 60">
            <a:extLst>
              <a:ext uri="{FF2B5EF4-FFF2-40B4-BE49-F238E27FC236}">
                <a16:creationId xmlns:a16="http://schemas.microsoft.com/office/drawing/2014/main" id="{95B9371C-BF75-45B1-9CBA-53E3E3017D1A}"/>
              </a:ext>
            </a:extLst>
          </p:cNvPr>
          <p:cNvSpPr>
            <a:spLocks noGrp="1"/>
          </p:cNvSpPr>
          <p:nvPr>
            <p:ph type="pic" sz="quarter" idx="57"/>
          </p:nvPr>
        </p:nvSpPr>
        <p:spPr>
          <a:xfrm>
            <a:off x="5362316" y="4752046"/>
            <a:ext cx="525600" cy="525600"/>
          </a:xfrm>
          <a:prstGeom prst="ellipse">
            <a:avLst/>
          </a:prstGeom>
        </p:spPr>
        <p:txBody>
          <a:bodyPr anchor="ctr" anchorCtr="0"/>
          <a:lstStyle>
            <a:lvl1pPr algn="ctr">
              <a:defRPr sz="800" b="0"/>
            </a:lvl1pPr>
          </a:lstStyle>
          <a:p>
            <a:endParaRPr lang="en-US" dirty="0"/>
          </a:p>
        </p:txBody>
      </p:sp>
      <p:sp>
        <p:nvSpPr>
          <p:cNvPr id="198" name="Text Placeholder 3">
            <a:extLst>
              <a:ext uri="{FF2B5EF4-FFF2-40B4-BE49-F238E27FC236}">
                <a16:creationId xmlns:a16="http://schemas.microsoft.com/office/drawing/2014/main" id="{F52687DA-0283-41E7-BCFA-F6C0BACB4B88}"/>
              </a:ext>
            </a:extLst>
          </p:cNvPr>
          <p:cNvSpPr>
            <a:spLocks noGrp="1"/>
          </p:cNvSpPr>
          <p:nvPr>
            <p:ph type="body" sz="quarter" idx="58" hasCustomPrompt="1"/>
          </p:nvPr>
        </p:nvSpPr>
        <p:spPr>
          <a:xfrm>
            <a:off x="7598722"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9" name="Picture Placeholder 60">
            <a:extLst>
              <a:ext uri="{FF2B5EF4-FFF2-40B4-BE49-F238E27FC236}">
                <a16:creationId xmlns:a16="http://schemas.microsoft.com/office/drawing/2014/main" id="{A38A6816-C52B-49D5-804D-B968DB342C06}"/>
              </a:ext>
            </a:extLst>
          </p:cNvPr>
          <p:cNvSpPr>
            <a:spLocks noGrp="1"/>
          </p:cNvSpPr>
          <p:nvPr>
            <p:ph type="pic" sz="quarter" idx="59"/>
          </p:nvPr>
        </p:nvSpPr>
        <p:spPr>
          <a:xfrm>
            <a:off x="6972903" y="4752046"/>
            <a:ext cx="525600" cy="525600"/>
          </a:xfrm>
          <a:prstGeom prst="ellipse">
            <a:avLst/>
          </a:prstGeom>
        </p:spPr>
        <p:txBody>
          <a:bodyPr anchor="ctr" anchorCtr="0"/>
          <a:lstStyle>
            <a:lvl1pPr algn="ctr">
              <a:defRPr sz="800" b="0"/>
            </a:lvl1pPr>
          </a:lstStyle>
          <a:p>
            <a:endParaRPr lang="en-US" dirty="0"/>
          </a:p>
        </p:txBody>
      </p:sp>
      <p:sp>
        <p:nvSpPr>
          <p:cNvPr id="200" name="Text Placeholder 3">
            <a:extLst>
              <a:ext uri="{FF2B5EF4-FFF2-40B4-BE49-F238E27FC236}">
                <a16:creationId xmlns:a16="http://schemas.microsoft.com/office/drawing/2014/main" id="{D994BAFF-9CFD-411E-90C5-883B02D46D27}"/>
              </a:ext>
            </a:extLst>
          </p:cNvPr>
          <p:cNvSpPr>
            <a:spLocks noGrp="1"/>
          </p:cNvSpPr>
          <p:nvPr>
            <p:ph type="body" sz="quarter" idx="60" hasCustomPrompt="1"/>
          </p:nvPr>
        </p:nvSpPr>
        <p:spPr>
          <a:xfrm>
            <a:off x="9210178"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1" name="Picture Placeholder 60">
            <a:extLst>
              <a:ext uri="{FF2B5EF4-FFF2-40B4-BE49-F238E27FC236}">
                <a16:creationId xmlns:a16="http://schemas.microsoft.com/office/drawing/2014/main" id="{3AC3022D-C48C-4972-889D-6BBA4190240F}"/>
              </a:ext>
            </a:extLst>
          </p:cNvPr>
          <p:cNvSpPr>
            <a:spLocks noGrp="1"/>
          </p:cNvSpPr>
          <p:nvPr>
            <p:ph type="pic" sz="quarter" idx="61"/>
          </p:nvPr>
        </p:nvSpPr>
        <p:spPr>
          <a:xfrm>
            <a:off x="8583490" y="4752046"/>
            <a:ext cx="525600" cy="525600"/>
          </a:xfrm>
          <a:prstGeom prst="ellipse">
            <a:avLst/>
          </a:prstGeom>
        </p:spPr>
        <p:txBody>
          <a:bodyPr anchor="ctr" anchorCtr="0"/>
          <a:lstStyle>
            <a:lvl1pPr algn="ctr">
              <a:defRPr sz="800" b="0"/>
            </a:lvl1pPr>
          </a:lstStyle>
          <a:p>
            <a:endParaRPr lang="en-US" dirty="0"/>
          </a:p>
        </p:txBody>
      </p:sp>
      <p:sp>
        <p:nvSpPr>
          <p:cNvPr id="202" name="Text Placeholder 3">
            <a:extLst>
              <a:ext uri="{FF2B5EF4-FFF2-40B4-BE49-F238E27FC236}">
                <a16:creationId xmlns:a16="http://schemas.microsoft.com/office/drawing/2014/main" id="{18A9A51E-CFCB-4180-87FB-05A33C79ED53}"/>
              </a:ext>
            </a:extLst>
          </p:cNvPr>
          <p:cNvSpPr>
            <a:spLocks noGrp="1"/>
          </p:cNvSpPr>
          <p:nvPr>
            <p:ph type="body" sz="quarter" idx="62" hasCustomPrompt="1"/>
          </p:nvPr>
        </p:nvSpPr>
        <p:spPr>
          <a:xfrm>
            <a:off x="10821635"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3" name="Picture Placeholder 60">
            <a:extLst>
              <a:ext uri="{FF2B5EF4-FFF2-40B4-BE49-F238E27FC236}">
                <a16:creationId xmlns:a16="http://schemas.microsoft.com/office/drawing/2014/main" id="{1BF63EC1-591D-47A6-9D44-6942E6EBB668}"/>
              </a:ext>
            </a:extLst>
          </p:cNvPr>
          <p:cNvSpPr>
            <a:spLocks noGrp="1"/>
          </p:cNvSpPr>
          <p:nvPr>
            <p:ph type="pic" sz="quarter" idx="63"/>
          </p:nvPr>
        </p:nvSpPr>
        <p:spPr>
          <a:xfrm>
            <a:off x="10194075" y="4752046"/>
            <a:ext cx="525600" cy="525600"/>
          </a:xfrm>
          <a:prstGeom prst="ellipse">
            <a:avLst/>
          </a:prstGeom>
        </p:spPr>
        <p:txBody>
          <a:bodyPr anchor="ctr" anchorCtr="0"/>
          <a:lstStyle>
            <a:lvl1pPr algn="ctr">
              <a:defRPr sz="800" b="0"/>
            </a:lvl1pPr>
          </a:lstStyle>
          <a:p>
            <a:endParaRPr lang="en-US" dirty="0"/>
          </a:p>
        </p:txBody>
      </p:sp>
      <p:sp>
        <p:nvSpPr>
          <p:cNvPr id="204" name="Text Placeholder 2">
            <a:extLst>
              <a:ext uri="{FF2B5EF4-FFF2-40B4-BE49-F238E27FC236}">
                <a16:creationId xmlns:a16="http://schemas.microsoft.com/office/drawing/2014/main" id="{5A2EBC0C-B49E-4275-9B5E-294C248DBC04}"/>
              </a:ext>
            </a:extLst>
          </p:cNvPr>
          <p:cNvSpPr>
            <a:spLocks noGrp="1"/>
          </p:cNvSpPr>
          <p:nvPr>
            <p:ph type="body" idx="64" hasCustomPrompt="1"/>
          </p:nvPr>
        </p:nvSpPr>
        <p:spPr>
          <a:xfrm>
            <a:off x="530822" y="352670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205" name="Text Placeholder 2">
            <a:extLst>
              <a:ext uri="{FF2B5EF4-FFF2-40B4-BE49-F238E27FC236}">
                <a16:creationId xmlns:a16="http://schemas.microsoft.com/office/drawing/2014/main" id="{602829E8-531E-4C76-BC1F-1E056D333884}"/>
              </a:ext>
            </a:extLst>
          </p:cNvPr>
          <p:cNvSpPr>
            <a:spLocks noGrp="1"/>
          </p:cNvSpPr>
          <p:nvPr>
            <p:ph type="body" idx="65" hasCustomPrompt="1"/>
          </p:nvPr>
        </p:nvSpPr>
        <p:spPr>
          <a:xfrm>
            <a:off x="530822" y="447158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Tree>
    <p:extLst>
      <p:ext uri="{BB962C8B-B14F-4D97-AF65-F5344CB8AC3E}">
        <p14:creationId xmlns:p14="http://schemas.microsoft.com/office/powerpoint/2010/main" val="123120889"/>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Org chart dark">
    <p:bg>
      <p:bgRef idx="1001">
        <a:schemeClr val="bg2"/>
      </p:bgRef>
    </p:bg>
    <p:spTree>
      <p:nvGrpSpPr>
        <p:cNvPr id="1" name=""/>
        <p:cNvGrpSpPr/>
        <p:nvPr/>
      </p:nvGrpSpPr>
      <p:grpSpPr>
        <a:xfrm>
          <a:off x="0" y="0"/>
          <a:ext cx="0" cy="0"/>
          <a:chOff x="0" y="0"/>
          <a:chExt cx="0" cy="0"/>
        </a:xfrm>
      </p:grpSpPr>
      <p:sp>
        <p:nvSpPr>
          <p:cNvPr id="206" name="Text Placeholder 3">
            <a:extLst>
              <a:ext uri="{FF2B5EF4-FFF2-40B4-BE49-F238E27FC236}">
                <a16:creationId xmlns:a16="http://schemas.microsoft.com/office/drawing/2014/main" id="{01410EEF-46E0-4F13-B7AA-17CAEDF80283}"/>
              </a:ext>
            </a:extLst>
          </p:cNvPr>
          <p:cNvSpPr>
            <a:spLocks noGrp="1"/>
          </p:cNvSpPr>
          <p:nvPr>
            <p:ph type="body" sz="quarter" idx="66" hasCustomPrompt="1"/>
          </p:nvPr>
        </p:nvSpPr>
        <p:spPr>
          <a:xfrm>
            <a:off x="1149391"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7" name="Picture Placeholder 60">
            <a:extLst>
              <a:ext uri="{FF2B5EF4-FFF2-40B4-BE49-F238E27FC236}">
                <a16:creationId xmlns:a16="http://schemas.microsoft.com/office/drawing/2014/main" id="{C27D6D52-3D2D-4DB4-BA6D-D73A97DECB4C}"/>
              </a:ext>
            </a:extLst>
          </p:cNvPr>
          <p:cNvSpPr>
            <a:spLocks noGrp="1"/>
          </p:cNvSpPr>
          <p:nvPr>
            <p:ph type="pic" sz="quarter" idx="67"/>
          </p:nvPr>
        </p:nvSpPr>
        <p:spPr>
          <a:xfrm>
            <a:off x="526179" y="4752046"/>
            <a:ext cx="525600" cy="525600"/>
          </a:xfrm>
          <a:prstGeom prst="ellipse">
            <a:avLst/>
          </a:prstGeom>
        </p:spPr>
        <p:txBody>
          <a:bodyPr anchor="ctr" anchorCtr="0"/>
          <a:lstStyle>
            <a:lvl1pPr algn="ctr">
              <a:defRPr sz="800" b="0"/>
            </a:lvl1pPr>
          </a:lstStyle>
          <a:p>
            <a:endParaRPr lang="en-US" dirty="0"/>
          </a:p>
        </p:txBody>
      </p:sp>
      <p:sp>
        <p:nvSpPr>
          <p:cNvPr id="150" name="Rectangle 149">
            <a:extLst>
              <a:ext uri="{FF2B5EF4-FFF2-40B4-BE49-F238E27FC236}">
                <a16:creationId xmlns:a16="http://schemas.microsoft.com/office/drawing/2014/main" id="{04C2B712-175D-472A-AE65-31874FB4D79A}"/>
              </a:ext>
            </a:extLst>
          </p:cNvPr>
          <p:cNvSpPr/>
          <p:nvPr userDrawn="1"/>
        </p:nvSpPr>
        <p:spPr>
          <a:xfrm>
            <a:off x="283129" y="1777003"/>
            <a:ext cx="11641136" cy="3932030"/>
          </a:xfrm>
          <a:prstGeom prst="rect">
            <a:avLst/>
          </a:prstGeom>
          <a:solidFill>
            <a:srgbClr val="41464A"/>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lvl="0" algn="ctr"/>
            <a:endParaRPr lang="en-US" sz="1200" dirty="0">
              <a:solidFill>
                <a:schemeClr val="tx1"/>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p:nvPr>
        </p:nvSpPr>
        <p:spPr>
          <a:xfrm>
            <a:off x="531282" y="1449567"/>
            <a:ext cx="648000" cy="648000"/>
          </a:xfrm>
          <a:prstGeom prst="ellipse">
            <a:avLst/>
          </a:prstGeom>
        </p:spPr>
        <p:txBody>
          <a:bodyPr anchor="ctr" anchorCtr="0"/>
          <a:lstStyle>
            <a:lvl1pPr algn="ctr">
              <a:defRPr sz="800" b="0"/>
            </a:lvl1pPr>
          </a:lstStyle>
          <a:p>
            <a:endParaRPr lang="en-US"/>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310662" y="1870214"/>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310662" y="1184105"/>
            <a:ext cx="2448000" cy="492440"/>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64" name="Text Placeholder 3">
            <a:extLst>
              <a:ext uri="{FF2B5EF4-FFF2-40B4-BE49-F238E27FC236}">
                <a16:creationId xmlns:a16="http://schemas.microsoft.com/office/drawing/2014/main" id="{F1322286-B6F8-45AC-81E7-CC8E78B75418}"/>
              </a:ext>
            </a:extLst>
          </p:cNvPr>
          <p:cNvSpPr>
            <a:spLocks noGrp="1"/>
          </p:cNvSpPr>
          <p:nvPr>
            <p:ph type="body" sz="quarter" idx="27" hasCustomPrompt="1"/>
          </p:nvPr>
        </p:nvSpPr>
        <p:spPr>
          <a:xfrm>
            <a:off x="2764354"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65" name="Picture Placeholder 60">
            <a:extLst>
              <a:ext uri="{FF2B5EF4-FFF2-40B4-BE49-F238E27FC236}">
                <a16:creationId xmlns:a16="http://schemas.microsoft.com/office/drawing/2014/main" id="{ADF2EA6A-2118-494E-A249-E7B21722774A}"/>
              </a:ext>
            </a:extLst>
          </p:cNvPr>
          <p:cNvSpPr>
            <a:spLocks noGrp="1"/>
          </p:cNvSpPr>
          <p:nvPr>
            <p:ph type="pic" sz="quarter" idx="28"/>
          </p:nvPr>
        </p:nvSpPr>
        <p:spPr>
          <a:xfrm>
            <a:off x="2141142" y="2403293"/>
            <a:ext cx="525600" cy="525600"/>
          </a:xfrm>
          <a:prstGeom prst="ellipse">
            <a:avLst/>
          </a:prstGeom>
        </p:spPr>
        <p:txBody>
          <a:bodyPr anchor="ctr" anchorCtr="0"/>
          <a:lstStyle>
            <a:lvl1pPr algn="ctr">
              <a:defRPr sz="800" b="0"/>
            </a:lvl1pPr>
          </a:lstStyle>
          <a:p>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30822" y="243704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43" name="Text Placeholder 5">
            <a:extLst>
              <a:ext uri="{FF2B5EF4-FFF2-40B4-BE49-F238E27FC236}">
                <a16:creationId xmlns:a16="http://schemas.microsoft.com/office/drawing/2014/main" id="{075E0B97-1223-4894-A10D-547FE6788FF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44" name="Subtitle 2">
            <a:extLst>
              <a:ext uri="{FF2B5EF4-FFF2-40B4-BE49-F238E27FC236}">
                <a16:creationId xmlns:a16="http://schemas.microsoft.com/office/drawing/2014/main" id="{8E7ED9F4-2B36-4E08-8E0E-6E68D5837D11}"/>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grpSp>
        <p:nvGrpSpPr>
          <p:cNvPr id="45" name="Group 44">
            <a:extLst>
              <a:ext uri="{FF2B5EF4-FFF2-40B4-BE49-F238E27FC236}">
                <a16:creationId xmlns:a16="http://schemas.microsoft.com/office/drawing/2014/main" id="{6162F43B-C652-4E21-9ED5-3B2AD6D80A3A}"/>
              </a:ext>
            </a:extLst>
          </p:cNvPr>
          <p:cNvGrpSpPr/>
          <p:nvPr userDrawn="1"/>
        </p:nvGrpSpPr>
        <p:grpSpPr>
          <a:xfrm>
            <a:off x="0" y="-118110"/>
            <a:ext cx="12192000" cy="75780"/>
            <a:chOff x="0" y="-118110"/>
            <a:chExt cx="12192000" cy="75780"/>
          </a:xfrm>
        </p:grpSpPr>
        <p:sp>
          <p:nvSpPr>
            <p:cNvPr id="46" name="Rectangle 45">
              <a:extLst>
                <a:ext uri="{FF2B5EF4-FFF2-40B4-BE49-F238E27FC236}">
                  <a16:creationId xmlns:a16="http://schemas.microsoft.com/office/drawing/2014/main" id="{71F462B5-DE21-4797-B4EC-A3468E50EF90}"/>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4976B59D-8D58-4711-834B-74020BBBA83E}"/>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CEB1804F-41E0-4F03-9C75-24FFDEC2718F}"/>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3162F4D7-1B0F-488F-92E8-75289BE243C6}"/>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C7766156-A0E2-4F32-BDEB-ACEE44606B00}"/>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8A39D125-8276-4F2F-BCE4-8E95A6F1EC04}"/>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94F3E4EB-FADB-4362-B5AA-2198305C2157}"/>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23591C03-DA32-43A9-B715-67009F83D878}"/>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A978E500-07AC-4091-8FEA-C1EB3ACB8EC7}"/>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5" name="Rectangle 54">
              <a:extLst>
                <a:ext uri="{FF2B5EF4-FFF2-40B4-BE49-F238E27FC236}">
                  <a16:creationId xmlns:a16="http://schemas.microsoft.com/office/drawing/2014/main" id="{A708A008-9B97-4CBF-823A-E1891A112C51}"/>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6" name="Rectangle 55">
              <a:extLst>
                <a:ext uri="{FF2B5EF4-FFF2-40B4-BE49-F238E27FC236}">
                  <a16:creationId xmlns:a16="http://schemas.microsoft.com/office/drawing/2014/main" id="{4B9A3DCA-2999-4850-85D5-29305858D2E4}"/>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878E46FD-8D3B-45FA-B3F6-66382C1DB693}"/>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DDB33975-2479-4E1C-A70E-8DC9BA5A1AA7}"/>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2BD2EEA3-3E44-491C-818D-1933AE13068D}"/>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74C5825C-5D20-4941-9CC1-4EA94C789C38}"/>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0" name="Rectangle 79">
              <a:extLst>
                <a:ext uri="{FF2B5EF4-FFF2-40B4-BE49-F238E27FC236}">
                  <a16:creationId xmlns:a16="http://schemas.microsoft.com/office/drawing/2014/main" id="{1069990F-AFF8-489D-81F7-712FCFA1A70B}"/>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99" name="Rectangle 98">
              <a:extLst>
                <a:ext uri="{FF2B5EF4-FFF2-40B4-BE49-F238E27FC236}">
                  <a16:creationId xmlns:a16="http://schemas.microsoft.com/office/drawing/2014/main" id="{42099743-36A7-4676-A41D-200DF713332B}"/>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0" name="Rectangle 99">
              <a:extLst>
                <a:ext uri="{FF2B5EF4-FFF2-40B4-BE49-F238E27FC236}">
                  <a16:creationId xmlns:a16="http://schemas.microsoft.com/office/drawing/2014/main" id="{A684E872-59EB-433C-B723-E1E94195EE87}"/>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1" name="Rectangle 100">
              <a:extLst>
                <a:ext uri="{FF2B5EF4-FFF2-40B4-BE49-F238E27FC236}">
                  <a16:creationId xmlns:a16="http://schemas.microsoft.com/office/drawing/2014/main" id="{61B2C181-D58B-4037-A85F-32FBDBD24527}"/>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02" name="Rectangle 101">
              <a:extLst>
                <a:ext uri="{FF2B5EF4-FFF2-40B4-BE49-F238E27FC236}">
                  <a16:creationId xmlns:a16="http://schemas.microsoft.com/office/drawing/2014/main" id="{42F44F63-768D-442A-A89D-91EC6BDD4AB1}"/>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
        <p:nvSpPr>
          <p:cNvPr id="151" name="Text Placeholder 3">
            <a:extLst>
              <a:ext uri="{FF2B5EF4-FFF2-40B4-BE49-F238E27FC236}">
                <a16:creationId xmlns:a16="http://schemas.microsoft.com/office/drawing/2014/main" id="{193943E9-7DDF-466E-9B36-127355D8EC80}"/>
              </a:ext>
            </a:extLst>
          </p:cNvPr>
          <p:cNvSpPr>
            <a:spLocks noGrp="1"/>
          </p:cNvSpPr>
          <p:nvPr>
            <p:ph type="body" sz="quarter" idx="30" hasCustomPrompt="1"/>
          </p:nvPr>
        </p:nvSpPr>
        <p:spPr>
          <a:xfrm>
            <a:off x="4375810"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2" name="Picture Placeholder 60">
            <a:extLst>
              <a:ext uri="{FF2B5EF4-FFF2-40B4-BE49-F238E27FC236}">
                <a16:creationId xmlns:a16="http://schemas.microsoft.com/office/drawing/2014/main" id="{65588C68-A2DD-4163-83A4-7E73E1613FC3}"/>
              </a:ext>
            </a:extLst>
          </p:cNvPr>
          <p:cNvSpPr>
            <a:spLocks noGrp="1"/>
          </p:cNvSpPr>
          <p:nvPr>
            <p:ph type="pic" sz="quarter" idx="31"/>
          </p:nvPr>
        </p:nvSpPr>
        <p:spPr>
          <a:xfrm>
            <a:off x="3751729" y="2403293"/>
            <a:ext cx="525600" cy="525600"/>
          </a:xfrm>
          <a:prstGeom prst="ellipse">
            <a:avLst/>
          </a:prstGeom>
        </p:spPr>
        <p:txBody>
          <a:bodyPr anchor="ctr" anchorCtr="0"/>
          <a:lstStyle>
            <a:lvl1pPr algn="ctr">
              <a:defRPr sz="800" b="0"/>
            </a:lvl1pPr>
          </a:lstStyle>
          <a:p>
            <a:endParaRPr lang="en-US" dirty="0"/>
          </a:p>
        </p:txBody>
      </p:sp>
      <p:sp>
        <p:nvSpPr>
          <p:cNvPr id="153" name="Text Placeholder 3">
            <a:extLst>
              <a:ext uri="{FF2B5EF4-FFF2-40B4-BE49-F238E27FC236}">
                <a16:creationId xmlns:a16="http://schemas.microsoft.com/office/drawing/2014/main" id="{3A0F8EB9-7A08-447E-B329-5062026710DE}"/>
              </a:ext>
            </a:extLst>
          </p:cNvPr>
          <p:cNvSpPr>
            <a:spLocks noGrp="1"/>
          </p:cNvSpPr>
          <p:nvPr>
            <p:ph type="body" sz="quarter" idx="32" hasCustomPrompt="1"/>
          </p:nvPr>
        </p:nvSpPr>
        <p:spPr>
          <a:xfrm>
            <a:off x="5987266"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4" name="Picture Placeholder 60">
            <a:extLst>
              <a:ext uri="{FF2B5EF4-FFF2-40B4-BE49-F238E27FC236}">
                <a16:creationId xmlns:a16="http://schemas.microsoft.com/office/drawing/2014/main" id="{38F684AA-2759-4566-9878-3CA287EDD63A}"/>
              </a:ext>
            </a:extLst>
          </p:cNvPr>
          <p:cNvSpPr>
            <a:spLocks noGrp="1"/>
          </p:cNvSpPr>
          <p:nvPr>
            <p:ph type="pic" sz="quarter" idx="33"/>
          </p:nvPr>
        </p:nvSpPr>
        <p:spPr>
          <a:xfrm>
            <a:off x="5362316" y="2403293"/>
            <a:ext cx="525600" cy="525600"/>
          </a:xfrm>
          <a:prstGeom prst="ellipse">
            <a:avLst/>
          </a:prstGeom>
        </p:spPr>
        <p:txBody>
          <a:bodyPr anchor="ctr" anchorCtr="0"/>
          <a:lstStyle>
            <a:lvl1pPr algn="ctr">
              <a:defRPr sz="800" b="0"/>
            </a:lvl1pPr>
          </a:lstStyle>
          <a:p>
            <a:endParaRPr lang="en-US" dirty="0"/>
          </a:p>
        </p:txBody>
      </p:sp>
      <p:sp>
        <p:nvSpPr>
          <p:cNvPr id="155" name="Text Placeholder 3">
            <a:extLst>
              <a:ext uri="{FF2B5EF4-FFF2-40B4-BE49-F238E27FC236}">
                <a16:creationId xmlns:a16="http://schemas.microsoft.com/office/drawing/2014/main" id="{80C6DC13-998A-4FEB-94BE-E87E4A1BD280}"/>
              </a:ext>
            </a:extLst>
          </p:cNvPr>
          <p:cNvSpPr>
            <a:spLocks noGrp="1"/>
          </p:cNvSpPr>
          <p:nvPr>
            <p:ph type="body" sz="quarter" idx="34" hasCustomPrompt="1"/>
          </p:nvPr>
        </p:nvSpPr>
        <p:spPr>
          <a:xfrm>
            <a:off x="7598722"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6" name="Picture Placeholder 60">
            <a:extLst>
              <a:ext uri="{FF2B5EF4-FFF2-40B4-BE49-F238E27FC236}">
                <a16:creationId xmlns:a16="http://schemas.microsoft.com/office/drawing/2014/main" id="{15213F13-0624-433F-BE50-4503578011AF}"/>
              </a:ext>
            </a:extLst>
          </p:cNvPr>
          <p:cNvSpPr>
            <a:spLocks noGrp="1"/>
          </p:cNvSpPr>
          <p:nvPr>
            <p:ph type="pic" sz="quarter" idx="35"/>
          </p:nvPr>
        </p:nvSpPr>
        <p:spPr>
          <a:xfrm>
            <a:off x="6972903" y="2403293"/>
            <a:ext cx="525600" cy="525600"/>
          </a:xfrm>
          <a:prstGeom prst="ellipse">
            <a:avLst/>
          </a:prstGeom>
        </p:spPr>
        <p:txBody>
          <a:bodyPr anchor="ctr" anchorCtr="0"/>
          <a:lstStyle>
            <a:lvl1pPr algn="ctr">
              <a:defRPr sz="800" b="0"/>
            </a:lvl1pPr>
          </a:lstStyle>
          <a:p>
            <a:endParaRPr lang="en-US" dirty="0"/>
          </a:p>
        </p:txBody>
      </p:sp>
      <p:sp>
        <p:nvSpPr>
          <p:cNvPr id="157" name="Text Placeholder 3">
            <a:extLst>
              <a:ext uri="{FF2B5EF4-FFF2-40B4-BE49-F238E27FC236}">
                <a16:creationId xmlns:a16="http://schemas.microsoft.com/office/drawing/2014/main" id="{4F5B66EC-552F-4840-B280-0A899CCE43DC}"/>
              </a:ext>
            </a:extLst>
          </p:cNvPr>
          <p:cNvSpPr>
            <a:spLocks noGrp="1"/>
          </p:cNvSpPr>
          <p:nvPr>
            <p:ph type="body" sz="quarter" idx="36" hasCustomPrompt="1"/>
          </p:nvPr>
        </p:nvSpPr>
        <p:spPr>
          <a:xfrm>
            <a:off x="9210178"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58" name="Picture Placeholder 60">
            <a:extLst>
              <a:ext uri="{FF2B5EF4-FFF2-40B4-BE49-F238E27FC236}">
                <a16:creationId xmlns:a16="http://schemas.microsoft.com/office/drawing/2014/main" id="{94BB6662-4F9A-4E5A-AE78-9961FC6AB8F5}"/>
              </a:ext>
            </a:extLst>
          </p:cNvPr>
          <p:cNvSpPr>
            <a:spLocks noGrp="1"/>
          </p:cNvSpPr>
          <p:nvPr>
            <p:ph type="pic" sz="quarter" idx="37"/>
          </p:nvPr>
        </p:nvSpPr>
        <p:spPr>
          <a:xfrm>
            <a:off x="8583490" y="2403293"/>
            <a:ext cx="525600" cy="525600"/>
          </a:xfrm>
          <a:prstGeom prst="ellipse">
            <a:avLst/>
          </a:prstGeom>
        </p:spPr>
        <p:txBody>
          <a:bodyPr anchor="ctr" anchorCtr="0"/>
          <a:lstStyle>
            <a:lvl1pPr algn="ctr">
              <a:defRPr sz="800" b="0"/>
            </a:lvl1pPr>
          </a:lstStyle>
          <a:p>
            <a:endParaRPr lang="en-US" dirty="0"/>
          </a:p>
        </p:txBody>
      </p:sp>
      <p:sp>
        <p:nvSpPr>
          <p:cNvPr id="159" name="Text Placeholder 3">
            <a:extLst>
              <a:ext uri="{FF2B5EF4-FFF2-40B4-BE49-F238E27FC236}">
                <a16:creationId xmlns:a16="http://schemas.microsoft.com/office/drawing/2014/main" id="{39188913-DB98-45DC-888A-2243E26D9550}"/>
              </a:ext>
            </a:extLst>
          </p:cNvPr>
          <p:cNvSpPr>
            <a:spLocks noGrp="1"/>
          </p:cNvSpPr>
          <p:nvPr>
            <p:ph type="body" sz="quarter" idx="38" hasCustomPrompt="1"/>
          </p:nvPr>
        </p:nvSpPr>
        <p:spPr>
          <a:xfrm>
            <a:off x="10821635" y="24550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60" name="Picture Placeholder 60">
            <a:extLst>
              <a:ext uri="{FF2B5EF4-FFF2-40B4-BE49-F238E27FC236}">
                <a16:creationId xmlns:a16="http://schemas.microsoft.com/office/drawing/2014/main" id="{B7E606E1-A9E4-41D9-B864-126158BE06C4}"/>
              </a:ext>
            </a:extLst>
          </p:cNvPr>
          <p:cNvSpPr>
            <a:spLocks noGrp="1"/>
          </p:cNvSpPr>
          <p:nvPr>
            <p:ph type="pic" sz="quarter" idx="39"/>
          </p:nvPr>
        </p:nvSpPr>
        <p:spPr>
          <a:xfrm>
            <a:off x="10194075" y="2403293"/>
            <a:ext cx="525600" cy="525600"/>
          </a:xfrm>
          <a:prstGeom prst="ellipse">
            <a:avLst/>
          </a:prstGeom>
        </p:spPr>
        <p:txBody>
          <a:bodyPr anchor="ctr" anchorCtr="0"/>
          <a:lstStyle>
            <a:lvl1pPr algn="ctr">
              <a:defRPr sz="800" b="0"/>
            </a:lvl1pPr>
          </a:lstStyle>
          <a:p>
            <a:endParaRPr lang="en-US" dirty="0"/>
          </a:p>
        </p:txBody>
      </p:sp>
      <p:sp>
        <p:nvSpPr>
          <p:cNvPr id="180" name="Text Placeholder 3">
            <a:extLst>
              <a:ext uri="{FF2B5EF4-FFF2-40B4-BE49-F238E27FC236}">
                <a16:creationId xmlns:a16="http://schemas.microsoft.com/office/drawing/2014/main" id="{83F9AEE0-A3E7-491A-A8C4-47352C754A15}"/>
              </a:ext>
            </a:extLst>
          </p:cNvPr>
          <p:cNvSpPr>
            <a:spLocks noGrp="1"/>
          </p:cNvSpPr>
          <p:nvPr>
            <p:ph type="body" sz="quarter" idx="40" hasCustomPrompt="1"/>
          </p:nvPr>
        </p:nvSpPr>
        <p:spPr>
          <a:xfrm>
            <a:off x="2764354"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1" name="Picture Placeholder 60">
            <a:extLst>
              <a:ext uri="{FF2B5EF4-FFF2-40B4-BE49-F238E27FC236}">
                <a16:creationId xmlns:a16="http://schemas.microsoft.com/office/drawing/2014/main" id="{6D2A7B28-8064-48BF-A172-2E8F957040D7}"/>
              </a:ext>
            </a:extLst>
          </p:cNvPr>
          <p:cNvSpPr>
            <a:spLocks noGrp="1"/>
          </p:cNvSpPr>
          <p:nvPr>
            <p:ph type="pic" sz="quarter" idx="41"/>
          </p:nvPr>
        </p:nvSpPr>
        <p:spPr>
          <a:xfrm>
            <a:off x="2141142" y="3470093"/>
            <a:ext cx="525600" cy="525600"/>
          </a:xfrm>
          <a:prstGeom prst="ellipse">
            <a:avLst/>
          </a:prstGeom>
        </p:spPr>
        <p:txBody>
          <a:bodyPr anchor="ctr" anchorCtr="0"/>
          <a:lstStyle>
            <a:lvl1pPr algn="ctr">
              <a:defRPr sz="800" b="0"/>
            </a:lvl1pPr>
          </a:lstStyle>
          <a:p>
            <a:endParaRPr lang="en-US" dirty="0"/>
          </a:p>
        </p:txBody>
      </p:sp>
      <p:sp>
        <p:nvSpPr>
          <p:cNvPr id="182" name="Text Placeholder 3">
            <a:extLst>
              <a:ext uri="{FF2B5EF4-FFF2-40B4-BE49-F238E27FC236}">
                <a16:creationId xmlns:a16="http://schemas.microsoft.com/office/drawing/2014/main" id="{0C81FD38-B5EF-420F-8711-52476CABE835}"/>
              </a:ext>
            </a:extLst>
          </p:cNvPr>
          <p:cNvSpPr>
            <a:spLocks noGrp="1"/>
          </p:cNvSpPr>
          <p:nvPr>
            <p:ph type="body" sz="quarter" idx="42" hasCustomPrompt="1"/>
          </p:nvPr>
        </p:nvSpPr>
        <p:spPr>
          <a:xfrm>
            <a:off x="4375810"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3" name="Picture Placeholder 60">
            <a:extLst>
              <a:ext uri="{FF2B5EF4-FFF2-40B4-BE49-F238E27FC236}">
                <a16:creationId xmlns:a16="http://schemas.microsoft.com/office/drawing/2014/main" id="{67AFBA38-427C-4489-B568-08D7BA70E301}"/>
              </a:ext>
            </a:extLst>
          </p:cNvPr>
          <p:cNvSpPr>
            <a:spLocks noGrp="1"/>
          </p:cNvSpPr>
          <p:nvPr>
            <p:ph type="pic" sz="quarter" idx="43"/>
          </p:nvPr>
        </p:nvSpPr>
        <p:spPr>
          <a:xfrm>
            <a:off x="3751729" y="3470093"/>
            <a:ext cx="525600" cy="525600"/>
          </a:xfrm>
          <a:prstGeom prst="ellipse">
            <a:avLst/>
          </a:prstGeom>
        </p:spPr>
        <p:txBody>
          <a:bodyPr anchor="ctr" anchorCtr="0"/>
          <a:lstStyle>
            <a:lvl1pPr algn="ctr">
              <a:defRPr sz="800" b="0"/>
            </a:lvl1pPr>
          </a:lstStyle>
          <a:p>
            <a:endParaRPr lang="en-US" dirty="0"/>
          </a:p>
        </p:txBody>
      </p:sp>
      <p:sp>
        <p:nvSpPr>
          <p:cNvPr id="184" name="Text Placeholder 3">
            <a:extLst>
              <a:ext uri="{FF2B5EF4-FFF2-40B4-BE49-F238E27FC236}">
                <a16:creationId xmlns:a16="http://schemas.microsoft.com/office/drawing/2014/main" id="{464E3E7E-55CD-4D89-8DC6-24902AA5CAF7}"/>
              </a:ext>
            </a:extLst>
          </p:cNvPr>
          <p:cNvSpPr>
            <a:spLocks noGrp="1"/>
          </p:cNvSpPr>
          <p:nvPr>
            <p:ph type="body" sz="quarter" idx="44" hasCustomPrompt="1"/>
          </p:nvPr>
        </p:nvSpPr>
        <p:spPr>
          <a:xfrm>
            <a:off x="5987266"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5" name="Picture Placeholder 60">
            <a:extLst>
              <a:ext uri="{FF2B5EF4-FFF2-40B4-BE49-F238E27FC236}">
                <a16:creationId xmlns:a16="http://schemas.microsoft.com/office/drawing/2014/main" id="{DF6753CA-4B33-4E9E-8CC9-07529B72556E}"/>
              </a:ext>
            </a:extLst>
          </p:cNvPr>
          <p:cNvSpPr>
            <a:spLocks noGrp="1"/>
          </p:cNvSpPr>
          <p:nvPr>
            <p:ph type="pic" sz="quarter" idx="45"/>
          </p:nvPr>
        </p:nvSpPr>
        <p:spPr>
          <a:xfrm>
            <a:off x="5362316" y="3470093"/>
            <a:ext cx="525600" cy="525600"/>
          </a:xfrm>
          <a:prstGeom prst="ellipse">
            <a:avLst/>
          </a:prstGeom>
        </p:spPr>
        <p:txBody>
          <a:bodyPr anchor="ctr" anchorCtr="0"/>
          <a:lstStyle>
            <a:lvl1pPr algn="ctr">
              <a:defRPr sz="800" b="0"/>
            </a:lvl1pPr>
          </a:lstStyle>
          <a:p>
            <a:endParaRPr lang="en-US" dirty="0"/>
          </a:p>
        </p:txBody>
      </p:sp>
      <p:sp>
        <p:nvSpPr>
          <p:cNvPr id="186" name="Text Placeholder 3">
            <a:extLst>
              <a:ext uri="{FF2B5EF4-FFF2-40B4-BE49-F238E27FC236}">
                <a16:creationId xmlns:a16="http://schemas.microsoft.com/office/drawing/2014/main" id="{F94773EC-F165-4654-8C8C-F48C2C3CDD00}"/>
              </a:ext>
            </a:extLst>
          </p:cNvPr>
          <p:cNvSpPr>
            <a:spLocks noGrp="1"/>
          </p:cNvSpPr>
          <p:nvPr>
            <p:ph type="body" sz="quarter" idx="46" hasCustomPrompt="1"/>
          </p:nvPr>
        </p:nvSpPr>
        <p:spPr>
          <a:xfrm>
            <a:off x="7598722"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7" name="Picture Placeholder 60">
            <a:extLst>
              <a:ext uri="{FF2B5EF4-FFF2-40B4-BE49-F238E27FC236}">
                <a16:creationId xmlns:a16="http://schemas.microsoft.com/office/drawing/2014/main" id="{FCB6F6C3-BAE4-4D1D-BAEF-1617E112C776}"/>
              </a:ext>
            </a:extLst>
          </p:cNvPr>
          <p:cNvSpPr>
            <a:spLocks noGrp="1"/>
          </p:cNvSpPr>
          <p:nvPr>
            <p:ph type="pic" sz="quarter" idx="47"/>
          </p:nvPr>
        </p:nvSpPr>
        <p:spPr>
          <a:xfrm>
            <a:off x="6972903" y="3470093"/>
            <a:ext cx="525600" cy="525600"/>
          </a:xfrm>
          <a:prstGeom prst="ellipse">
            <a:avLst/>
          </a:prstGeom>
        </p:spPr>
        <p:txBody>
          <a:bodyPr anchor="ctr" anchorCtr="0"/>
          <a:lstStyle>
            <a:lvl1pPr algn="ctr">
              <a:defRPr sz="800" b="0"/>
            </a:lvl1pPr>
          </a:lstStyle>
          <a:p>
            <a:endParaRPr lang="en-US" dirty="0"/>
          </a:p>
        </p:txBody>
      </p:sp>
      <p:sp>
        <p:nvSpPr>
          <p:cNvPr id="188" name="Text Placeholder 3">
            <a:extLst>
              <a:ext uri="{FF2B5EF4-FFF2-40B4-BE49-F238E27FC236}">
                <a16:creationId xmlns:a16="http://schemas.microsoft.com/office/drawing/2014/main" id="{04A5C376-C60A-4CE2-A05F-B2955AB76A2B}"/>
              </a:ext>
            </a:extLst>
          </p:cNvPr>
          <p:cNvSpPr>
            <a:spLocks noGrp="1"/>
          </p:cNvSpPr>
          <p:nvPr>
            <p:ph type="body" sz="quarter" idx="48" hasCustomPrompt="1"/>
          </p:nvPr>
        </p:nvSpPr>
        <p:spPr>
          <a:xfrm>
            <a:off x="9210178"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89" name="Picture Placeholder 60">
            <a:extLst>
              <a:ext uri="{FF2B5EF4-FFF2-40B4-BE49-F238E27FC236}">
                <a16:creationId xmlns:a16="http://schemas.microsoft.com/office/drawing/2014/main" id="{29DD0C4F-59AC-4C66-96E7-6A13A0D2B415}"/>
              </a:ext>
            </a:extLst>
          </p:cNvPr>
          <p:cNvSpPr>
            <a:spLocks noGrp="1"/>
          </p:cNvSpPr>
          <p:nvPr>
            <p:ph type="pic" sz="quarter" idx="49"/>
          </p:nvPr>
        </p:nvSpPr>
        <p:spPr>
          <a:xfrm>
            <a:off x="8583490" y="3470093"/>
            <a:ext cx="525600" cy="525600"/>
          </a:xfrm>
          <a:prstGeom prst="ellipse">
            <a:avLst/>
          </a:prstGeom>
        </p:spPr>
        <p:txBody>
          <a:bodyPr anchor="ctr" anchorCtr="0"/>
          <a:lstStyle>
            <a:lvl1pPr algn="ctr">
              <a:defRPr sz="800" b="0"/>
            </a:lvl1pPr>
          </a:lstStyle>
          <a:p>
            <a:endParaRPr lang="en-US" dirty="0"/>
          </a:p>
        </p:txBody>
      </p:sp>
      <p:sp>
        <p:nvSpPr>
          <p:cNvPr id="190" name="Text Placeholder 3">
            <a:extLst>
              <a:ext uri="{FF2B5EF4-FFF2-40B4-BE49-F238E27FC236}">
                <a16:creationId xmlns:a16="http://schemas.microsoft.com/office/drawing/2014/main" id="{EE0FC633-A4DB-476C-810F-0E5991A857E4}"/>
              </a:ext>
            </a:extLst>
          </p:cNvPr>
          <p:cNvSpPr>
            <a:spLocks noGrp="1"/>
          </p:cNvSpPr>
          <p:nvPr>
            <p:ph type="body" sz="quarter" idx="50" hasCustomPrompt="1"/>
          </p:nvPr>
        </p:nvSpPr>
        <p:spPr>
          <a:xfrm>
            <a:off x="10821635" y="3521817"/>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1" name="Picture Placeholder 60">
            <a:extLst>
              <a:ext uri="{FF2B5EF4-FFF2-40B4-BE49-F238E27FC236}">
                <a16:creationId xmlns:a16="http://schemas.microsoft.com/office/drawing/2014/main" id="{60E0DB45-74B7-490B-914C-06B153396A23}"/>
              </a:ext>
            </a:extLst>
          </p:cNvPr>
          <p:cNvSpPr>
            <a:spLocks noGrp="1"/>
          </p:cNvSpPr>
          <p:nvPr>
            <p:ph type="pic" sz="quarter" idx="51"/>
          </p:nvPr>
        </p:nvSpPr>
        <p:spPr>
          <a:xfrm>
            <a:off x="10194075" y="3470093"/>
            <a:ext cx="525600" cy="525600"/>
          </a:xfrm>
          <a:prstGeom prst="ellipse">
            <a:avLst/>
          </a:prstGeom>
        </p:spPr>
        <p:txBody>
          <a:bodyPr anchor="ctr" anchorCtr="0"/>
          <a:lstStyle>
            <a:lvl1pPr algn="ctr">
              <a:defRPr sz="800" b="0"/>
            </a:lvl1pPr>
          </a:lstStyle>
          <a:p>
            <a:endParaRPr lang="en-US" dirty="0"/>
          </a:p>
        </p:txBody>
      </p:sp>
      <p:sp>
        <p:nvSpPr>
          <p:cNvPr id="192" name="Text Placeholder 3">
            <a:extLst>
              <a:ext uri="{FF2B5EF4-FFF2-40B4-BE49-F238E27FC236}">
                <a16:creationId xmlns:a16="http://schemas.microsoft.com/office/drawing/2014/main" id="{17D7D550-9BA2-4572-933B-21772BDC89ED}"/>
              </a:ext>
            </a:extLst>
          </p:cNvPr>
          <p:cNvSpPr>
            <a:spLocks noGrp="1"/>
          </p:cNvSpPr>
          <p:nvPr>
            <p:ph type="body" sz="quarter" idx="52" hasCustomPrompt="1"/>
          </p:nvPr>
        </p:nvSpPr>
        <p:spPr>
          <a:xfrm>
            <a:off x="2764354"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3" name="Picture Placeholder 60">
            <a:extLst>
              <a:ext uri="{FF2B5EF4-FFF2-40B4-BE49-F238E27FC236}">
                <a16:creationId xmlns:a16="http://schemas.microsoft.com/office/drawing/2014/main" id="{B08DEF41-4123-4F40-9A91-476079E9ACB7}"/>
              </a:ext>
            </a:extLst>
          </p:cNvPr>
          <p:cNvSpPr>
            <a:spLocks noGrp="1"/>
          </p:cNvSpPr>
          <p:nvPr>
            <p:ph type="pic" sz="quarter" idx="53"/>
          </p:nvPr>
        </p:nvSpPr>
        <p:spPr>
          <a:xfrm>
            <a:off x="2141142" y="4752046"/>
            <a:ext cx="525600" cy="525600"/>
          </a:xfrm>
          <a:prstGeom prst="ellipse">
            <a:avLst/>
          </a:prstGeom>
        </p:spPr>
        <p:txBody>
          <a:bodyPr anchor="ctr" anchorCtr="0"/>
          <a:lstStyle>
            <a:lvl1pPr algn="ctr">
              <a:defRPr sz="800" b="0"/>
            </a:lvl1pPr>
          </a:lstStyle>
          <a:p>
            <a:endParaRPr lang="en-US" dirty="0"/>
          </a:p>
        </p:txBody>
      </p:sp>
      <p:sp>
        <p:nvSpPr>
          <p:cNvPr id="194" name="Text Placeholder 3">
            <a:extLst>
              <a:ext uri="{FF2B5EF4-FFF2-40B4-BE49-F238E27FC236}">
                <a16:creationId xmlns:a16="http://schemas.microsoft.com/office/drawing/2014/main" id="{FA5697E7-4A3C-4580-A1CC-20C561D98611}"/>
              </a:ext>
            </a:extLst>
          </p:cNvPr>
          <p:cNvSpPr>
            <a:spLocks noGrp="1"/>
          </p:cNvSpPr>
          <p:nvPr>
            <p:ph type="body" sz="quarter" idx="54" hasCustomPrompt="1"/>
          </p:nvPr>
        </p:nvSpPr>
        <p:spPr>
          <a:xfrm>
            <a:off x="4375810"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5" name="Picture Placeholder 60">
            <a:extLst>
              <a:ext uri="{FF2B5EF4-FFF2-40B4-BE49-F238E27FC236}">
                <a16:creationId xmlns:a16="http://schemas.microsoft.com/office/drawing/2014/main" id="{6373B7C8-B8F9-4453-BDB1-B8968C97E50C}"/>
              </a:ext>
            </a:extLst>
          </p:cNvPr>
          <p:cNvSpPr>
            <a:spLocks noGrp="1"/>
          </p:cNvSpPr>
          <p:nvPr>
            <p:ph type="pic" sz="quarter" idx="55"/>
          </p:nvPr>
        </p:nvSpPr>
        <p:spPr>
          <a:xfrm>
            <a:off x="3751729" y="4752046"/>
            <a:ext cx="525600" cy="525600"/>
          </a:xfrm>
          <a:prstGeom prst="ellipse">
            <a:avLst/>
          </a:prstGeom>
        </p:spPr>
        <p:txBody>
          <a:bodyPr anchor="ctr" anchorCtr="0"/>
          <a:lstStyle>
            <a:lvl1pPr algn="ctr">
              <a:defRPr sz="800" b="0"/>
            </a:lvl1pPr>
          </a:lstStyle>
          <a:p>
            <a:endParaRPr lang="en-US" dirty="0"/>
          </a:p>
        </p:txBody>
      </p:sp>
      <p:sp>
        <p:nvSpPr>
          <p:cNvPr id="196" name="Text Placeholder 3">
            <a:extLst>
              <a:ext uri="{FF2B5EF4-FFF2-40B4-BE49-F238E27FC236}">
                <a16:creationId xmlns:a16="http://schemas.microsoft.com/office/drawing/2014/main" id="{5BB01FE6-DFA6-42EF-9125-B435D2699D9A}"/>
              </a:ext>
            </a:extLst>
          </p:cNvPr>
          <p:cNvSpPr>
            <a:spLocks noGrp="1"/>
          </p:cNvSpPr>
          <p:nvPr>
            <p:ph type="body" sz="quarter" idx="56" hasCustomPrompt="1"/>
          </p:nvPr>
        </p:nvSpPr>
        <p:spPr>
          <a:xfrm>
            <a:off x="5987266"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7" name="Picture Placeholder 60">
            <a:extLst>
              <a:ext uri="{FF2B5EF4-FFF2-40B4-BE49-F238E27FC236}">
                <a16:creationId xmlns:a16="http://schemas.microsoft.com/office/drawing/2014/main" id="{95B9371C-BF75-45B1-9CBA-53E3E3017D1A}"/>
              </a:ext>
            </a:extLst>
          </p:cNvPr>
          <p:cNvSpPr>
            <a:spLocks noGrp="1"/>
          </p:cNvSpPr>
          <p:nvPr>
            <p:ph type="pic" sz="quarter" idx="57"/>
          </p:nvPr>
        </p:nvSpPr>
        <p:spPr>
          <a:xfrm>
            <a:off x="5362316" y="4752046"/>
            <a:ext cx="525600" cy="525600"/>
          </a:xfrm>
          <a:prstGeom prst="ellipse">
            <a:avLst/>
          </a:prstGeom>
        </p:spPr>
        <p:txBody>
          <a:bodyPr anchor="ctr" anchorCtr="0"/>
          <a:lstStyle>
            <a:lvl1pPr algn="ctr">
              <a:defRPr sz="800" b="0"/>
            </a:lvl1pPr>
          </a:lstStyle>
          <a:p>
            <a:endParaRPr lang="en-US" dirty="0"/>
          </a:p>
        </p:txBody>
      </p:sp>
      <p:sp>
        <p:nvSpPr>
          <p:cNvPr id="198" name="Text Placeholder 3">
            <a:extLst>
              <a:ext uri="{FF2B5EF4-FFF2-40B4-BE49-F238E27FC236}">
                <a16:creationId xmlns:a16="http://schemas.microsoft.com/office/drawing/2014/main" id="{F52687DA-0283-41E7-BCFA-F6C0BACB4B88}"/>
              </a:ext>
            </a:extLst>
          </p:cNvPr>
          <p:cNvSpPr>
            <a:spLocks noGrp="1"/>
          </p:cNvSpPr>
          <p:nvPr>
            <p:ph type="body" sz="quarter" idx="58" hasCustomPrompt="1"/>
          </p:nvPr>
        </p:nvSpPr>
        <p:spPr>
          <a:xfrm>
            <a:off x="7598722"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199" name="Picture Placeholder 60">
            <a:extLst>
              <a:ext uri="{FF2B5EF4-FFF2-40B4-BE49-F238E27FC236}">
                <a16:creationId xmlns:a16="http://schemas.microsoft.com/office/drawing/2014/main" id="{A38A6816-C52B-49D5-804D-B968DB342C06}"/>
              </a:ext>
            </a:extLst>
          </p:cNvPr>
          <p:cNvSpPr>
            <a:spLocks noGrp="1"/>
          </p:cNvSpPr>
          <p:nvPr>
            <p:ph type="pic" sz="quarter" idx="59"/>
          </p:nvPr>
        </p:nvSpPr>
        <p:spPr>
          <a:xfrm>
            <a:off x="6972903" y="4752046"/>
            <a:ext cx="525600" cy="525600"/>
          </a:xfrm>
          <a:prstGeom prst="ellipse">
            <a:avLst/>
          </a:prstGeom>
        </p:spPr>
        <p:txBody>
          <a:bodyPr anchor="ctr" anchorCtr="0"/>
          <a:lstStyle>
            <a:lvl1pPr algn="ctr">
              <a:defRPr sz="800" b="0"/>
            </a:lvl1pPr>
          </a:lstStyle>
          <a:p>
            <a:endParaRPr lang="en-US" dirty="0"/>
          </a:p>
        </p:txBody>
      </p:sp>
      <p:sp>
        <p:nvSpPr>
          <p:cNvPr id="200" name="Text Placeholder 3">
            <a:extLst>
              <a:ext uri="{FF2B5EF4-FFF2-40B4-BE49-F238E27FC236}">
                <a16:creationId xmlns:a16="http://schemas.microsoft.com/office/drawing/2014/main" id="{D994BAFF-9CFD-411E-90C5-883B02D46D27}"/>
              </a:ext>
            </a:extLst>
          </p:cNvPr>
          <p:cNvSpPr>
            <a:spLocks noGrp="1"/>
          </p:cNvSpPr>
          <p:nvPr>
            <p:ph type="body" sz="quarter" idx="60" hasCustomPrompt="1"/>
          </p:nvPr>
        </p:nvSpPr>
        <p:spPr>
          <a:xfrm>
            <a:off x="9210178"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1" name="Picture Placeholder 60">
            <a:extLst>
              <a:ext uri="{FF2B5EF4-FFF2-40B4-BE49-F238E27FC236}">
                <a16:creationId xmlns:a16="http://schemas.microsoft.com/office/drawing/2014/main" id="{3AC3022D-C48C-4972-889D-6BBA4190240F}"/>
              </a:ext>
            </a:extLst>
          </p:cNvPr>
          <p:cNvSpPr>
            <a:spLocks noGrp="1"/>
          </p:cNvSpPr>
          <p:nvPr>
            <p:ph type="pic" sz="quarter" idx="61"/>
          </p:nvPr>
        </p:nvSpPr>
        <p:spPr>
          <a:xfrm>
            <a:off x="8583490" y="4752046"/>
            <a:ext cx="525600" cy="525600"/>
          </a:xfrm>
          <a:prstGeom prst="ellipse">
            <a:avLst/>
          </a:prstGeom>
        </p:spPr>
        <p:txBody>
          <a:bodyPr anchor="ctr" anchorCtr="0"/>
          <a:lstStyle>
            <a:lvl1pPr algn="ctr">
              <a:defRPr sz="800" b="0"/>
            </a:lvl1pPr>
          </a:lstStyle>
          <a:p>
            <a:endParaRPr lang="en-US" dirty="0"/>
          </a:p>
        </p:txBody>
      </p:sp>
      <p:sp>
        <p:nvSpPr>
          <p:cNvPr id="202" name="Text Placeholder 3">
            <a:extLst>
              <a:ext uri="{FF2B5EF4-FFF2-40B4-BE49-F238E27FC236}">
                <a16:creationId xmlns:a16="http://schemas.microsoft.com/office/drawing/2014/main" id="{18A9A51E-CFCB-4180-87FB-05A33C79ED53}"/>
              </a:ext>
            </a:extLst>
          </p:cNvPr>
          <p:cNvSpPr>
            <a:spLocks noGrp="1"/>
          </p:cNvSpPr>
          <p:nvPr>
            <p:ph type="body" sz="quarter" idx="62" hasCustomPrompt="1"/>
          </p:nvPr>
        </p:nvSpPr>
        <p:spPr>
          <a:xfrm>
            <a:off x="10821635" y="4803770"/>
            <a:ext cx="857254" cy="609566"/>
          </a:xfrm>
        </p:spPr>
        <p:txBody>
          <a:bodyPr/>
          <a:lstStyle>
            <a:lvl1pPr>
              <a:spcBef>
                <a:spcPts val="0"/>
              </a:spcBef>
              <a:spcAft>
                <a:spcPts val="300"/>
              </a:spcAft>
              <a:defRPr sz="800" b="1"/>
            </a:lvl1pPr>
            <a:lvl2pPr marL="0" indent="0">
              <a:spcBef>
                <a:spcPts val="0"/>
              </a:spcBef>
              <a:spcAft>
                <a:spcPts val="0"/>
              </a:spcAft>
              <a:buNone/>
              <a:defRPr sz="800"/>
            </a:lvl2pPr>
            <a:lvl3pPr marL="0" indent="0">
              <a:spcBef>
                <a:spcPts val="0"/>
              </a:spcBef>
              <a:spcAft>
                <a:spcPts val="0"/>
              </a:spcAft>
              <a:buNone/>
              <a:defRPr sz="8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Name </a:t>
            </a:r>
            <a:r>
              <a:rPr lang="en-US" dirty="0" err="1"/>
              <a:t>Lastname</a:t>
            </a:r>
            <a:endParaRPr lang="en-US" dirty="0"/>
          </a:p>
          <a:p>
            <a:pPr lvl="1"/>
            <a:r>
              <a:rPr lang="en-US" dirty="0"/>
              <a:t>Title</a:t>
            </a:r>
          </a:p>
          <a:p>
            <a:pPr lvl="2"/>
            <a:r>
              <a:rPr lang="en-US" dirty="0"/>
              <a:t>l3</a:t>
            </a:r>
          </a:p>
        </p:txBody>
      </p:sp>
      <p:sp>
        <p:nvSpPr>
          <p:cNvPr id="203" name="Picture Placeholder 60">
            <a:extLst>
              <a:ext uri="{FF2B5EF4-FFF2-40B4-BE49-F238E27FC236}">
                <a16:creationId xmlns:a16="http://schemas.microsoft.com/office/drawing/2014/main" id="{1BF63EC1-591D-47A6-9D44-6942E6EBB668}"/>
              </a:ext>
            </a:extLst>
          </p:cNvPr>
          <p:cNvSpPr>
            <a:spLocks noGrp="1"/>
          </p:cNvSpPr>
          <p:nvPr>
            <p:ph type="pic" sz="quarter" idx="63"/>
          </p:nvPr>
        </p:nvSpPr>
        <p:spPr>
          <a:xfrm>
            <a:off x="10194075" y="4752046"/>
            <a:ext cx="525600" cy="525600"/>
          </a:xfrm>
          <a:prstGeom prst="ellipse">
            <a:avLst/>
          </a:prstGeom>
        </p:spPr>
        <p:txBody>
          <a:bodyPr anchor="ctr" anchorCtr="0"/>
          <a:lstStyle>
            <a:lvl1pPr algn="ctr">
              <a:defRPr sz="800" b="0"/>
            </a:lvl1pPr>
          </a:lstStyle>
          <a:p>
            <a:endParaRPr lang="en-US" dirty="0"/>
          </a:p>
        </p:txBody>
      </p:sp>
      <p:sp>
        <p:nvSpPr>
          <p:cNvPr id="204" name="Text Placeholder 2">
            <a:extLst>
              <a:ext uri="{FF2B5EF4-FFF2-40B4-BE49-F238E27FC236}">
                <a16:creationId xmlns:a16="http://schemas.microsoft.com/office/drawing/2014/main" id="{5A2EBC0C-B49E-4275-9B5E-294C248DBC04}"/>
              </a:ext>
            </a:extLst>
          </p:cNvPr>
          <p:cNvSpPr>
            <a:spLocks noGrp="1"/>
          </p:cNvSpPr>
          <p:nvPr>
            <p:ph type="body" idx="64" hasCustomPrompt="1"/>
          </p:nvPr>
        </p:nvSpPr>
        <p:spPr>
          <a:xfrm>
            <a:off x="530822" y="352670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205" name="Text Placeholder 2">
            <a:extLst>
              <a:ext uri="{FF2B5EF4-FFF2-40B4-BE49-F238E27FC236}">
                <a16:creationId xmlns:a16="http://schemas.microsoft.com/office/drawing/2014/main" id="{602829E8-531E-4C76-BC1F-1E056D333884}"/>
              </a:ext>
            </a:extLst>
          </p:cNvPr>
          <p:cNvSpPr>
            <a:spLocks noGrp="1"/>
          </p:cNvSpPr>
          <p:nvPr>
            <p:ph type="body" idx="65" hasCustomPrompt="1"/>
          </p:nvPr>
        </p:nvSpPr>
        <p:spPr>
          <a:xfrm>
            <a:off x="530822" y="4471580"/>
            <a:ext cx="1086273" cy="254884"/>
          </a:xfrm>
        </p:spPr>
        <p:txBody>
          <a:bodyPr anchor="t" anchorCtr="0"/>
          <a:lstStyle>
            <a:lvl1pPr marL="0" indent="0">
              <a:spcBef>
                <a:spcPts val="0"/>
              </a:spcBef>
              <a:spcAft>
                <a:spcPts val="0"/>
              </a:spcAft>
              <a:buNone/>
              <a:defRPr sz="8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Tree>
    <p:extLst>
      <p:ext uri="{BB962C8B-B14F-4D97-AF65-F5344CB8AC3E}">
        <p14:creationId xmlns:p14="http://schemas.microsoft.com/office/powerpoint/2010/main" val="16133616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lex Org chart">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6E4B7B7A-40CF-49BF-981E-3CC4FAAF448B}"/>
              </a:ext>
            </a:extLst>
          </p:cNvPr>
          <p:cNvSpPr/>
          <p:nvPr userDrawn="1"/>
        </p:nvSpPr>
        <p:spPr>
          <a:xfrm>
            <a:off x="288407" y="1384305"/>
            <a:ext cx="11638799" cy="4182696"/>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08" name="Rectangle 207">
            <a:extLst>
              <a:ext uri="{FF2B5EF4-FFF2-40B4-BE49-F238E27FC236}">
                <a16:creationId xmlns:a16="http://schemas.microsoft.com/office/drawing/2014/main" id="{809F3277-AA6B-485E-A6F9-DAB7AA145A67}"/>
              </a:ext>
            </a:extLst>
          </p:cNvPr>
          <p:cNvSpPr/>
          <p:nvPr userDrawn="1"/>
        </p:nvSpPr>
        <p:spPr>
          <a:xfrm>
            <a:off x="274637" y="1373553"/>
            <a:ext cx="11641137" cy="4204197"/>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hasCustomPrompt="1"/>
          </p:nvPr>
        </p:nvSpPr>
        <p:spPr>
          <a:xfrm>
            <a:off x="545665" y="1114458"/>
            <a:ext cx="550800" cy="550800"/>
          </a:xfrm>
          <a:prstGeom prst="ellipse">
            <a:avLst/>
          </a:prstGeom>
        </p:spPr>
        <p:txBody>
          <a:bodyPr anchor="ctr" anchorCtr="0"/>
          <a:lstStyle>
            <a:lvl1pPr algn="ctr">
              <a:defRPr sz="800" b="0"/>
            </a:lvl1pPr>
          </a:lstStyle>
          <a:p>
            <a:r>
              <a:rPr lang="en-GB" dirty="0"/>
              <a:t>~~</a:t>
            </a:r>
            <a:endParaRPr lang="en-US" dirty="0"/>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225760" y="1435770"/>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223379" y="985345"/>
            <a:ext cx="2448000" cy="336561"/>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44541" y="2486276"/>
            <a:ext cx="5328000" cy="158286"/>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endParaRPr lang="en-US" dirty="0"/>
          </a:p>
        </p:txBody>
      </p:sp>
      <p:sp>
        <p:nvSpPr>
          <p:cNvPr id="84" name="Picture Placeholder 60">
            <a:extLst>
              <a:ext uri="{FF2B5EF4-FFF2-40B4-BE49-F238E27FC236}">
                <a16:creationId xmlns:a16="http://schemas.microsoft.com/office/drawing/2014/main" id="{4476C89A-4B56-4900-9293-5615AD280944}"/>
              </a:ext>
            </a:extLst>
          </p:cNvPr>
          <p:cNvSpPr>
            <a:spLocks noGrp="1"/>
          </p:cNvSpPr>
          <p:nvPr>
            <p:ph type="pic" sz="quarter" idx="46"/>
          </p:nvPr>
        </p:nvSpPr>
        <p:spPr>
          <a:xfrm>
            <a:off x="541966" y="2716254"/>
            <a:ext cx="421200" cy="421200"/>
          </a:xfrm>
          <a:prstGeom prst="ellipse">
            <a:avLst/>
          </a:prstGeom>
        </p:spPr>
        <p:txBody>
          <a:bodyPr anchor="ctr" anchorCtr="0"/>
          <a:lstStyle>
            <a:lvl1pPr algn="ctr">
              <a:defRPr sz="600"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83" name="Text Placeholder 3">
            <a:extLst>
              <a:ext uri="{FF2B5EF4-FFF2-40B4-BE49-F238E27FC236}">
                <a16:creationId xmlns:a16="http://schemas.microsoft.com/office/drawing/2014/main" id="{EB0E8830-A040-429A-B042-7240B1A4E174}"/>
              </a:ext>
            </a:extLst>
          </p:cNvPr>
          <p:cNvSpPr>
            <a:spLocks noGrp="1"/>
          </p:cNvSpPr>
          <p:nvPr>
            <p:ph type="body" sz="quarter" idx="45" hasCustomPrompt="1"/>
          </p:nvPr>
        </p:nvSpPr>
        <p:spPr>
          <a:xfrm>
            <a:off x="1037799"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145" name="Text Placeholder 3">
            <a:extLst>
              <a:ext uri="{FF2B5EF4-FFF2-40B4-BE49-F238E27FC236}">
                <a16:creationId xmlns:a16="http://schemas.microsoft.com/office/drawing/2014/main" id="{E0151F17-08D2-4FC1-A768-0CF565E4A602}"/>
              </a:ext>
            </a:extLst>
          </p:cNvPr>
          <p:cNvSpPr>
            <a:spLocks noGrp="1"/>
          </p:cNvSpPr>
          <p:nvPr>
            <p:ph type="body" sz="quarter" idx="61" hasCustomPrompt="1"/>
          </p:nvPr>
        </p:nvSpPr>
        <p:spPr>
          <a:xfrm>
            <a:off x="1223379" y="2101541"/>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146" name="Text Placeholder 2">
            <a:extLst>
              <a:ext uri="{FF2B5EF4-FFF2-40B4-BE49-F238E27FC236}">
                <a16:creationId xmlns:a16="http://schemas.microsoft.com/office/drawing/2014/main" id="{4395F3E6-83F8-4AB5-81DA-434CB76330BD}"/>
              </a:ext>
            </a:extLst>
          </p:cNvPr>
          <p:cNvSpPr>
            <a:spLocks noGrp="1"/>
          </p:cNvSpPr>
          <p:nvPr>
            <p:ph type="body" idx="62" hasCustomPrompt="1"/>
          </p:nvPr>
        </p:nvSpPr>
        <p:spPr>
          <a:xfrm>
            <a:off x="1225761" y="1648429"/>
            <a:ext cx="2448000" cy="336561"/>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76" name="Text Placeholder 5">
            <a:extLst>
              <a:ext uri="{FF2B5EF4-FFF2-40B4-BE49-F238E27FC236}">
                <a16:creationId xmlns:a16="http://schemas.microsoft.com/office/drawing/2014/main" id="{C319F892-D134-450E-BA87-618B7FBBC6F5}"/>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77" name="Subtitle 2">
            <a:extLst>
              <a:ext uri="{FF2B5EF4-FFF2-40B4-BE49-F238E27FC236}">
                <a16:creationId xmlns:a16="http://schemas.microsoft.com/office/drawing/2014/main" id="{0C883922-2056-43E5-8ED7-C43617DC4ADF}"/>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21" name="Picture Placeholder 60">
            <a:extLst>
              <a:ext uri="{FF2B5EF4-FFF2-40B4-BE49-F238E27FC236}">
                <a16:creationId xmlns:a16="http://schemas.microsoft.com/office/drawing/2014/main" id="{EF13C97A-F234-4E6F-ADF3-3736C1BC9EE0}"/>
              </a:ext>
            </a:extLst>
          </p:cNvPr>
          <p:cNvSpPr>
            <a:spLocks noGrp="1"/>
          </p:cNvSpPr>
          <p:nvPr>
            <p:ph type="pic" sz="quarter" idx="63" hasCustomPrompt="1"/>
          </p:nvPr>
        </p:nvSpPr>
        <p:spPr>
          <a:xfrm>
            <a:off x="545665" y="1781208"/>
            <a:ext cx="550800" cy="550800"/>
          </a:xfrm>
          <a:prstGeom prst="ellipse">
            <a:avLst/>
          </a:prstGeom>
        </p:spPr>
        <p:txBody>
          <a:bodyPr anchor="ctr" anchorCtr="0"/>
          <a:lstStyle>
            <a:lvl1pPr algn="ctr">
              <a:defRPr sz="800" b="0"/>
            </a:lvl1pPr>
          </a:lstStyle>
          <a:p>
            <a:r>
              <a:rPr lang="en-GB" dirty="0"/>
              <a:t>~~</a:t>
            </a:r>
            <a:endParaRPr lang="en-US" dirty="0"/>
          </a:p>
        </p:txBody>
      </p:sp>
      <p:sp>
        <p:nvSpPr>
          <p:cNvPr id="222" name="Picture Placeholder 60">
            <a:extLst>
              <a:ext uri="{FF2B5EF4-FFF2-40B4-BE49-F238E27FC236}">
                <a16:creationId xmlns:a16="http://schemas.microsoft.com/office/drawing/2014/main" id="{656BDD8C-CCF4-4BC2-BBCE-59B6DE1A1A33}"/>
              </a:ext>
            </a:extLst>
          </p:cNvPr>
          <p:cNvSpPr>
            <a:spLocks noGrp="1"/>
          </p:cNvSpPr>
          <p:nvPr>
            <p:ph type="pic" sz="quarter" idx="64"/>
          </p:nvPr>
        </p:nvSpPr>
        <p:spPr>
          <a:xfrm>
            <a:off x="1919197" y="2716254"/>
            <a:ext cx="421200" cy="421200"/>
          </a:xfrm>
          <a:prstGeom prst="ellipse">
            <a:avLst/>
          </a:prstGeom>
        </p:spPr>
        <p:txBody>
          <a:bodyPr anchor="ctr" anchorCtr="0"/>
          <a:lstStyle>
            <a:lvl1pPr algn="ctr">
              <a:defRPr sz="600" b="0"/>
            </a:lvl1pPr>
          </a:lstStyle>
          <a:p>
            <a:endParaRPr lang="en-US" dirty="0"/>
          </a:p>
        </p:txBody>
      </p:sp>
      <p:sp>
        <p:nvSpPr>
          <p:cNvPr id="223" name="Text Placeholder 3">
            <a:extLst>
              <a:ext uri="{FF2B5EF4-FFF2-40B4-BE49-F238E27FC236}">
                <a16:creationId xmlns:a16="http://schemas.microsoft.com/office/drawing/2014/main" id="{8231F959-4C19-4D99-B075-DE91DCA7C516}"/>
              </a:ext>
            </a:extLst>
          </p:cNvPr>
          <p:cNvSpPr>
            <a:spLocks noGrp="1"/>
          </p:cNvSpPr>
          <p:nvPr>
            <p:ph type="body" sz="quarter" idx="65" hasCustomPrompt="1"/>
          </p:nvPr>
        </p:nvSpPr>
        <p:spPr>
          <a:xfrm>
            <a:off x="2414308"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4" name="Picture Placeholder 60">
            <a:extLst>
              <a:ext uri="{FF2B5EF4-FFF2-40B4-BE49-F238E27FC236}">
                <a16:creationId xmlns:a16="http://schemas.microsoft.com/office/drawing/2014/main" id="{D17EA0A2-AA6D-447E-AC54-4B9DFE2FC295}"/>
              </a:ext>
            </a:extLst>
          </p:cNvPr>
          <p:cNvSpPr>
            <a:spLocks noGrp="1"/>
          </p:cNvSpPr>
          <p:nvPr>
            <p:ph type="pic" sz="quarter" idx="66"/>
          </p:nvPr>
        </p:nvSpPr>
        <p:spPr>
          <a:xfrm>
            <a:off x="3296428" y="2716254"/>
            <a:ext cx="421200" cy="421200"/>
          </a:xfrm>
          <a:prstGeom prst="ellipse">
            <a:avLst/>
          </a:prstGeom>
        </p:spPr>
        <p:txBody>
          <a:bodyPr anchor="ctr" anchorCtr="0"/>
          <a:lstStyle>
            <a:lvl1pPr algn="ctr">
              <a:defRPr sz="600" b="0"/>
            </a:lvl1pPr>
          </a:lstStyle>
          <a:p>
            <a:endParaRPr lang="en-US" dirty="0"/>
          </a:p>
        </p:txBody>
      </p:sp>
      <p:sp>
        <p:nvSpPr>
          <p:cNvPr id="225" name="Text Placeholder 3">
            <a:extLst>
              <a:ext uri="{FF2B5EF4-FFF2-40B4-BE49-F238E27FC236}">
                <a16:creationId xmlns:a16="http://schemas.microsoft.com/office/drawing/2014/main" id="{39694077-1630-4B19-950C-578D231AC1C6}"/>
              </a:ext>
            </a:extLst>
          </p:cNvPr>
          <p:cNvSpPr>
            <a:spLocks noGrp="1"/>
          </p:cNvSpPr>
          <p:nvPr>
            <p:ph type="body" sz="quarter" idx="67" hasCustomPrompt="1"/>
          </p:nvPr>
        </p:nvSpPr>
        <p:spPr>
          <a:xfrm>
            <a:off x="3790817"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6" name="Picture Placeholder 60">
            <a:extLst>
              <a:ext uri="{FF2B5EF4-FFF2-40B4-BE49-F238E27FC236}">
                <a16:creationId xmlns:a16="http://schemas.microsoft.com/office/drawing/2014/main" id="{5BA7A969-92FB-43DF-9225-8F6F99D6B822}"/>
              </a:ext>
            </a:extLst>
          </p:cNvPr>
          <p:cNvSpPr>
            <a:spLocks noGrp="1"/>
          </p:cNvSpPr>
          <p:nvPr>
            <p:ph type="pic" sz="quarter" idx="68"/>
          </p:nvPr>
        </p:nvSpPr>
        <p:spPr>
          <a:xfrm>
            <a:off x="4673659" y="2716254"/>
            <a:ext cx="421200" cy="421200"/>
          </a:xfrm>
          <a:prstGeom prst="ellipse">
            <a:avLst/>
          </a:prstGeom>
        </p:spPr>
        <p:txBody>
          <a:bodyPr anchor="ctr" anchorCtr="0"/>
          <a:lstStyle>
            <a:lvl1pPr algn="ctr">
              <a:defRPr sz="600" b="0"/>
            </a:lvl1pPr>
          </a:lstStyle>
          <a:p>
            <a:endParaRPr lang="en-US" dirty="0"/>
          </a:p>
        </p:txBody>
      </p:sp>
      <p:sp>
        <p:nvSpPr>
          <p:cNvPr id="227" name="Text Placeholder 3">
            <a:extLst>
              <a:ext uri="{FF2B5EF4-FFF2-40B4-BE49-F238E27FC236}">
                <a16:creationId xmlns:a16="http://schemas.microsoft.com/office/drawing/2014/main" id="{DA148B3D-C9AF-451A-A6FD-1AB88349E861}"/>
              </a:ext>
            </a:extLst>
          </p:cNvPr>
          <p:cNvSpPr>
            <a:spLocks noGrp="1"/>
          </p:cNvSpPr>
          <p:nvPr>
            <p:ph type="body" sz="quarter" idx="69" hasCustomPrompt="1"/>
          </p:nvPr>
        </p:nvSpPr>
        <p:spPr>
          <a:xfrm>
            <a:off x="5167326"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8" name="Picture Placeholder 60">
            <a:extLst>
              <a:ext uri="{FF2B5EF4-FFF2-40B4-BE49-F238E27FC236}">
                <a16:creationId xmlns:a16="http://schemas.microsoft.com/office/drawing/2014/main" id="{CAAECE9F-4A9F-4B3C-9DE1-3D64814141DC}"/>
              </a:ext>
            </a:extLst>
          </p:cNvPr>
          <p:cNvSpPr>
            <a:spLocks noGrp="1"/>
          </p:cNvSpPr>
          <p:nvPr>
            <p:ph type="pic" sz="quarter" idx="70"/>
          </p:nvPr>
        </p:nvSpPr>
        <p:spPr>
          <a:xfrm>
            <a:off x="6050890" y="2716254"/>
            <a:ext cx="421200" cy="421200"/>
          </a:xfrm>
          <a:prstGeom prst="ellipse">
            <a:avLst/>
          </a:prstGeom>
        </p:spPr>
        <p:txBody>
          <a:bodyPr anchor="ctr" anchorCtr="0"/>
          <a:lstStyle>
            <a:lvl1pPr algn="ctr">
              <a:defRPr sz="600" b="0"/>
            </a:lvl1pPr>
          </a:lstStyle>
          <a:p>
            <a:endParaRPr lang="en-US" dirty="0"/>
          </a:p>
        </p:txBody>
      </p:sp>
      <p:sp>
        <p:nvSpPr>
          <p:cNvPr id="229" name="Text Placeholder 3">
            <a:extLst>
              <a:ext uri="{FF2B5EF4-FFF2-40B4-BE49-F238E27FC236}">
                <a16:creationId xmlns:a16="http://schemas.microsoft.com/office/drawing/2014/main" id="{C2D800D0-555C-4A01-975E-AEB73BE387B8}"/>
              </a:ext>
            </a:extLst>
          </p:cNvPr>
          <p:cNvSpPr>
            <a:spLocks noGrp="1"/>
          </p:cNvSpPr>
          <p:nvPr>
            <p:ph type="body" sz="quarter" idx="71" hasCustomPrompt="1"/>
          </p:nvPr>
        </p:nvSpPr>
        <p:spPr>
          <a:xfrm>
            <a:off x="6543835"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0" name="Picture Placeholder 60">
            <a:extLst>
              <a:ext uri="{FF2B5EF4-FFF2-40B4-BE49-F238E27FC236}">
                <a16:creationId xmlns:a16="http://schemas.microsoft.com/office/drawing/2014/main" id="{67ABF28A-30DB-4C90-995E-852322138526}"/>
              </a:ext>
            </a:extLst>
          </p:cNvPr>
          <p:cNvSpPr>
            <a:spLocks noGrp="1"/>
          </p:cNvSpPr>
          <p:nvPr>
            <p:ph type="pic" sz="quarter" idx="72"/>
          </p:nvPr>
        </p:nvSpPr>
        <p:spPr>
          <a:xfrm>
            <a:off x="7428121" y="2716254"/>
            <a:ext cx="421200" cy="421200"/>
          </a:xfrm>
          <a:prstGeom prst="ellipse">
            <a:avLst/>
          </a:prstGeom>
        </p:spPr>
        <p:txBody>
          <a:bodyPr anchor="ctr" anchorCtr="0"/>
          <a:lstStyle>
            <a:lvl1pPr algn="ctr">
              <a:defRPr sz="600" b="0"/>
            </a:lvl1pPr>
          </a:lstStyle>
          <a:p>
            <a:endParaRPr lang="en-US" dirty="0"/>
          </a:p>
        </p:txBody>
      </p:sp>
      <p:sp>
        <p:nvSpPr>
          <p:cNvPr id="231" name="Text Placeholder 3">
            <a:extLst>
              <a:ext uri="{FF2B5EF4-FFF2-40B4-BE49-F238E27FC236}">
                <a16:creationId xmlns:a16="http://schemas.microsoft.com/office/drawing/2014/main" id="{73CB642F-768D-4F30-BA74-9E8B09026912}"/>
              </a:ext>
            </a:extLst>
          </p:cNvPr>
          <p:cNvSpPr>
            <a:spLocks noGrp="1"/>
          </p:cNvSpPr>
          <p:nvPr>
            <p:ph type="body" sz="quarter" idx="73" hasCustomPrompt="1"/>
          </p:nvPr>
        </p:nvSpPr>
        <p:spPr>
          <a:xfrm>
            <a:off x="7920344"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2" name="Picture Placeholder 60">
            <a:extLst>
              <a:ext uri="{FF2B5EF4-FFF2-40B4-BE49-F238E27FC236}">
                <a16:creationId xmlns:a16="http://schemas.microsoft.com/office/drawing/2014/main" id="{ED417366-EF46-462A-B453-3749D99BF7FA}"/>
              </a:ext>
            </a:extLst>
          </p:cNvPr>
          <p:cNvSpPr>
            <a:spLocks noGrp="1"/>
          </p:cNvSpPr>
          <p:nvPr>
            <p:ph type="pic" sz="quarter" idx="74"/>
          </p:nvPr>
        </p:nvSpPr>
        <p:spPr>
          <a:xfrm>
            <a:off x="8805352" y="2716254"/>
            <a:ext cx="421200" cy="421200"/>
          </a:xfrm>
          <a:prstGeom prst="ellipse">
            <a:avLst/>
          </a:prstGeom>
        </p:spPr>
        <p:txBody>
          <a:bodyPr anchor="ctr" anchorCtr="0"/>
          <a:lstStyle>
            <a:lvl1pPr algn="ctr">
              <a:defRPr sz="600" b="0"/>
            </a:lvl1pPr>
          </a:lstStyle>
          <a:p>
            <a:endParaRPr lang="en-US" dirty="0"/>
          </a:p>
        </p:txBody>
      </p:sp>
      <p:sp>
        <p:nvSpPr>
          <p:cNvPr id="233" name="Text Placeholder 3">
            <a:extLst>
              <a:ext uri="{FF2B5EF4-FFF2-40B4-BE49-F238E27FC236}">
                <a16:creationId xmlns:a16="http://schemas.microsoft.com/office/drawing/2014/main" id="{A448D678-5BA8-4A37-B4BF-7F8C82A62EB5}"/>
              </a:ext>
            </a:extLst>
          </p:cNvPr>
          <p:cNvSpPr>
            <a:spLocks noGrp="1"/>
          </p:cNvSpPr>
          <p:nvPr>
            <p:ph type="body" sz="quarter" idx="75" hasCustomPrompt="1"/>
          </p:nvPr>
        </p:nvSpPr>
        <p:spPr>
          <a:xfrm>
            <a:off x="9296853"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4" name="Picture Placeholder 60">
            <a:extLst>
              <a:ext uri="{FF2B5EF4-FFF2-40B4-BE49-F238E27FC236}">
                <a16:creationId xmlns:a16="http://schemas.microsoft.com/office/drawing/2014/main" id="{5BD4E0E1-41CF-4BE9-8787-BEFDE1910BA8}"/>
              </a:ext>
            </a:extLst>
          </p:cNvPr>
          <p:cNvSpPr>
            <a:spLocks noGrp="1"/>
          </p:cNvSpPr>
          <p:nvPr>
            <p:ph type="pic" sz="quarter" idx="76"/>
          </p:nvPr>
        </p:nvSpPr>
        <p:spPr>
          <a:xfrm>
            <a:off x="10182586" y="2716254"/>
            <a:ext cx="421200" cy="421200"/>
          </a:xfrm>
          <a:prstGeom prst="ellipse">
            <a:avLst/>
          </a:prstGeom>
        </p:spPr>
        <p:txBody>
          <a:bodyPr anchor="ctr" anchorCtr="0"/>
          <a:lstStyle>
            <a:lvl1pPr algn="ctr">
              <a:defRPr sz="600" b="0"/>
            </a:lvl1pPr>
          </a:lstStyle>
          <a:p>
            <a:endParaRPr lang="en-US" dirty="0"/>
          </a:p>
        </p:txBody>
      </p:sp>
      <p:sp>
        <p:nvSpPr>
          <p:cNvPr id="235" name="Text Placeholder 3">
            <a:extLst>
              <a:ext uri="{FF2B5EF4-FFF2-40B4-BE49-F238E27FC236}">
                <a16:creationId xmlns:a16="http://schemas.microsoft.com/office/drawing/2014/main" id="{052D8C35-A594-4C79-859E-0FF127A65042}"/>
              </a:ext>
            </a:extLst>
          </p:cNvPr>
          <p:cNvSpPr>
            <a:spLocks noGrp="1"/>
          </p:cNvSpPr>
          <p:nvPr>
            <p:ph type="body" sz="quarter" idx="77" hasCustomPrompt="1"/>
          </p:nvPr>
        </p:nvSpPr>
        <p:spPr>
          <a:xfrm>
            <a:off x="10673363"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2" name="Text Placeholder 2">
            <a:extLst>
              <a:ext uri="{FF2B5EF4-FFF2-40B4-BE49-F238E27FC236}">
                <a16:creationId xmlns:a16="http://schemas.microsoft.com/office/drawing/2014/main" id="{491E4110-AC5A-479B-B103-36131008A2DA}"/>
              </a:ext>
            </a:extLst>
          </p:cNvPr>
          <p:cNvSpPr>
            <a:spLocks noGrp="1"/>
          </p:cNvSpPr>
          <p:nvPr>
            <p:ph type="body" idx="78" hasCustomPrompt="1"/>
          </p:nvPr>
        </p:nvSpPr>
        <p:spPr>
          <a:xfrm>
            <a:off x="544541" y="3421220"/>
            <a:ext cx="5328000" cy="158286"/>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endParaRPr lang="en-US" dirty="0"/>
          </a:p>
        </p:txBody>
      </p:sp>
      <p:sp>
        <p:nvSpPr>
          <p:cNvPr id="253" name="Picture Placeholder 60">
            <a:extLst>
              <a:ext uri="{FF2B5EF4-FFF2-40B4-BE49-F238E27FC236}">
                <a16:creationId xmlns:a16="http://schemas.microsoft.com/office/drawing/2014/main" id="{14822584-E95F-489C-84CA-7C1A46776BED}"/>
              </a:ext>
            </a:extLst>
          </p:cNvPr>
          <p:cNvSpPr>
            <a:spLocks noGrp="1"/>
          </p:cNvSpPr>
          <p:nvPr>
            <p:ph type="pic" sz="quarter" idx="79"/>
          </p:nvPr>
        </p:nvSpPr>
        <p:spPr>
          <a:xfrm>
            <a:off x="541966" y="3651198"/>
            <a:ext cx="421200" cy="421200"/>
          </a:xfrm>
          <a:prstGeom prst="ellipse">
            <a:avLst/>
          </a:prstGeom>
        </p:spPr>
        <p:txBody>
          <a:bodyPr anchor="ctr" anchorCtr="0"/>
          <a:lstStyle>
            <a:lvl1pPr algn="ctr">
              <a:defRPr sz="600" b="0"/>
            </a:lvl1pPr>
          </a:lstStyle>
          <a:p>
            <a:endParaRPr lang="en-US" dirty="0"/>
          </a:p>
        </p:txBody>
      </p:sp>
      <p:sp>
        <p:nvSpPr>
          <p:cNvPr id="254" name="Text Placeholder 3">
            <a:extLst>
              <a:ext uri="{FF2B5EF4-FFF2-40B4-BE49-F238E27FC236}">
                <a16:creationId xmlns:a16="http://schemas.microsoft.com/office/drawing/2014/main" id="{4BF9130B-A189-4B89-BDB7-AF869C874841}"/>
              </a:ext>
            </a:extLst>
          </p:cNvPr>
          <p:cNvSpPr>
            <a:spLocks noGrp="1"/>
          </p:cNvSpPr>
          <p:nvPr>
            <p:ph type="body" sz="quarter" idx="80" hasCustomPrompt="1"/>
          </p:nvPr>
        </p:nvSpPr>
        <p:spPr>
          <a:xfrm>
            <a:off x="1037799"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5" name="Picture Placeholder 60">
            <a:extLst>
              <a:ext uri="{FF2B5EF4-FFF2-40B4-BE49-F238E27FC236}">
                <a16:creationId xmlns:a16="http://schemas.microsoft.com/office/drawing/2014/main" id="{458F4E66-BE7B-473D-9C33-BF45FD0CE3F6}"/>
              </a:ext>
            </a:extLst>
          </p:cNvPr>
          <p:cNvSpPr>
            <a:spLocks noGrp="1"/>
          </p:cNvSpPr>
          <p:nvPr>
            <p:ph type="pic" sz="quarter" idx="81"/>
          </p:nvPr>
        </p:nvSpPr>
        <p:spPr>
          <a:xfrm>
            <a:off x="1919197" y="3651198"/>
            <a:ext cx="421200" cy="421200"/>
          </a:xfrm>
          <a:prstGeom prst="ellipse">
            <a:avLst/>
          </a:prstGeom>
        </p:spPr>
        <p:txBody>
          <a:bodyPr anchor="ctr" anchorCtr="0"/>
          <a:lstStyle>
            <a:lvl1pPr algn="ctr">
              <a:defRPr sz="600" b="0"/>
            </a:lvl1pPr>
          </a:lstStyle>
          <a:p>
            <a:endParaRPr lang="en-US" dirty="0"/>
          </a:p>
        </p:txBody>
      </p:sp>
      <p:sp>
        <p:nvSpPr>
          <p:cNvPr id="256" name="Text Placeholder 3">
            <a:extLst>
              <a:ext uri="{FF2B5EF4-FFF2-40B4-BE49-F238E27FC236}">
                <a16:creationId xmlns:a16="http://schemas.microsoft.com/office/drawing/2014/main" id="{7DEF0753-6109-4596-B8BD-B4DD70387A0C}"/>
              </a:ext>
            </a:extLst>
          </p:cNvPr>
          <p:cNvSpPr>
            <a:spLocks noGrp="1"/>
          </p:cNvSpPr>
          <p:nvPr>
            <p:ph type="body" sz="quarter" idx="82" hasCustomPrompt="1"/>
          </p:nvPr>
        </p:nvSpPr>
        <p:spPr>
          <a:xfrm>
            <a:off x="2414308"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7" name="Picture Placeholder 60">
            <a:extLst>
              <a:ext uri="{FF2B5EF4-FFF2-40B4-BE49-F238E27FC236}">
                <a16:creationId xmlns:a16="http://schemas.microsoft.com/office/drawing/2014/main" id="{E0DF6E67-E7A1-4291-8B14-41EF2F5EF50D}"/>
              </a:ext>
            </a:extLst>
          </p:cNvPr>
          <p:cNvSpPr>
            <a:spLocks noGrp="1"/>
          </p:cNvSpPr>
          <p:nvPr>
            <p:ph type="pic" sz="quarter" idx="83"/>
          </p:nvPr>
        </p:nvSpPr>
        <p:spPr>
          <a:xfrm>
            <a:off x="3296428" y="3651198"/>
            <a:ext cx="421200" cy="421200"/>
          </a:xfrm>
          <a:prstGeom prst="ellipse">
            <a:avLst/>
          </a:prstGeom>
        </p:spPr>
        <p:txBody>
          <a:bodyPr anchor="ctr" anchorCtr="0"/>
          <a:lstStyle>
            <a:lvl1pPr algn="ctr">
              <a:defRPr sz="600" b="0"/>
            </a:lvl1pPr>
          </a:lstStyle>
          <a:p>
            <a:endParaRPr lang="en-US" dirty="0"/>
          </a:p>
        </p:txBody>
      </p:sp>
      <p:sp>
        <p:nvSpPr>
          <p:cNvPr id="258" name="Text Placeholder 3">
            <a:extLst>
              <a:ext uri="{FF2B5EF4-FFF2-40B4-BE49-F238E27FC236}">
                <a16:creationId xmlns:a16="http://schemas.microsoft.com/office/drawing/2014/main" id="{E4FC1FC7-34E6-41F7-962B-CF16E2C16D09}"/>
              </a:ext>
            </a:extLst>
          </p:cNvPr>
          <p:cNvSpPr>
            <a:spLocks noGrp="1"/>
          </p:cNvSpPr>
          <p:nvPr>
            <p:ph type="body" sz="quarter" idx="84" hasCustomPrompt="1"/>
          </p:nvPr>
        </p:nvSpPr>
        <p:spPr>
          <a:xfrm>
            <a:off x="3790817"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9" name="Picture Placeholder 60">
            <a:extLst>
              <a:ext uri="{FF2B5EF4-FFF2-40B4-BE49-F238E27FC236}">
                <a16:creationId xmlns:a16="http://schemas.microsoft.com/office/drawing/2014/main" id="{23F73FC4-DE9F-41E0-8F29-CBC7838DDD3C}"/>
              </a:ext>
            </a:extLst>
          </p:cNvPr>
          <p:cNvSpPr>
            <a:spLocks noGrp="1"/>
          </p:cNvSpPr>
          <p:nvPr>
            <p:ph type="pic" sz="quarter" idx="85"/>
          </p:nvPr>
        </p:nvSpPr>
        <p:spPr>
          <a:xfrm>
            <a:off x="4673659" y="3651198"/>
            <a:ext cx="421200" cy="421200"/>
          </a:xfrm>
          <a:prstGeom prst="ellipse">
            <a:avLst/>
          </a:prstGeom>
        </p:spPr>
        <p:txBody>
          <a:bodyPr anchor="ctr" anchorCtr="0"/>
          <a:lstStyle>
            <a:lvl1pPr algn="ctr">
              <a:defRPr sz="600" b="0"/>
            </a:lvl1pPr>
          </a:lstStyle>
          <a:p>
            <a:endParaRPr lang="en-US" dirty="0"/>
          </a:p>
        </p:txBody>
      </p:sp>
      <p:sp>
        <p:nvSpPr>
          <p:cNvPr id="260" name="Text Placeholder 3">
            <a:extLst>
              <a:ext uri="{FF2B5EF4-FFF2-40B4-BE49-F238E27FC236}">
                <a16:creationId xmlns:a16="http://schemas.microsoft.com/office/drawing/2014/main" id="{5B53FE45-99B4-44AB-AA98-976579251CD1}"/>
              </a:ext>
            </a:extLst>
          </p:cNvPr>
          <p:cNvSpPr>
            <a:spLocks noGrp="1"/>
          </p:cNvSpPr>
          <p:nvPr>
            <p:ph type="body" sz="quarter" idx="86" hasCustomPrompt="1"/>
          </p:nvPr>
        </p:nvSpPr>
        <p:spPr>
          <a:xfrm>
            <a:off x="5167326"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1" name="Picture Placeholder 60">
            <a:extLst>
              <a:ext uri="{FF2B5EF4-FFF2-40B4-BE49-F238E27FC236}">
                <a16:creationId xmlns:a16="http://schemas.microsoft.com/office/drawing/2014/main" id="{E9869C6C-68B2-471A-A4D4-15B4EDDB06CA}"/>
              </a:ext>
            </a:extLst>
          </p:cNvPr>
          <p:cNvSpPr>
            <a:spLocks noGrp="1"/>
          </p:cNvSpPr>
          <p:nvPr>
            <p:ph type="pic" sz="quarter" idx="87"/>
          </p:nvPr>
        </p:nvSpPr>
        <p:spPr>
          <a:xfrm>
            <a:off x="6050890" y="3651198"/>
            <a:ext cx="421200" cy="421200"/>
          </a:xfrm>
          <a:prstGeom prst="ellipse">
            <a:avLst/>
          </a:prstGeom>
        </p:spPr>
        <p:txBody>
          <a:bodyPr anchor="ctr" anchorCtr="0"/>
          <a:lstStyle>
            <a:lvl1pPr algn="ctr">
              <a:defRPr sz="600" b="0"/>
            </a:lvl1pPr>
          </a:lstStyle>
          <a:p>
            <a:endParaRPr lang="en-US" dirty="0"/>
          </a:p>
        </p:txBody>
      </p:sp>
      <p:sp>
        <p:nvSpPr>
          <p:cNvPr id="262" name="Text Placeholder 3">
            <a:extLst>
              <a:ext uri="{FF2B5EF4-FFF2-40B4-BE49-F238E27FC236}">
                <a16:creationId xmlns:a16="http://schemas.microsoft.com/office/drawing/2014/main" id="{6DD96197-5528-4689-A1FE-05AA9B7C861D}"/>
              </a:ext>
            </a:extLst>
          </p:cNvPr>
          <p:cNvSpPr>
            <a:spLocks noGrp="1"/>
          </p:cNvSpPr>
          <p:nvPr>
            <p:ph type="body" sz="quarter" idx="88" hasCustomPrompt="1"/>
          </p:nvPr>
        </p:nvSpPr>
        <p:spPr>
          <a:xfrm>
            <a:off x="6543835"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3" name="Picture Placeholder 60">
            <a:extLst>
              <a:ext uri="{FF2B5EF4-FFF2-40B4-BE49-F238E27FC236}">
                <a16:creationId xmlns:a16="http://schemas.microsoft.com/office/drawing/2014/main" id="{14B84F33-5CED-4929-98A5-DB8BC0A6AAF3}"/>
              </a:ext>
            </a:extLst>
          </p:cNvPr>
          <p:cNvSpPr>
            <a:spLocks noGrp="1"/>
          </p:cNvSpPr>
          <p:nvPr>
            <p:ph type="pic" sz="quarter" idx="89"/>
          </p:nvPr>
        </p:nvSpPr>
        <p:spPr>
          <a:xfrm>
            <a:off x="7428121" y="3651198"/>
            <a:ext cx="421200" cy="421200"/>
          </a:xfrm>
          <a:prstGeom prst="ellipse">
            <a:avLst/>
          </a:prstGeom>
        </p:spPr>
        <p:txBody>
          <a:bodyPr anchor="ctr" anchorCtr="0"/>
          <a:lstStyle>
            <a:lvl1pPr algn="ctr">
              <a:defRPr sz="600" b="0"/>
            </a:lvl1pPr>
          </a:lstStyle>
          <a:p>
            <a:endParaRPr lang="en-US" dirty="0"/>
          </a:p>
        </p:txBody>
      </p:sp>
      <p:sp>
        <p:nvSpPr>
          <p:cNvPr id="264" name="Text Placeholder 3">
            <a:extLst>
              <a:ext uri="{FF2B5EF4-FFF2-40B4-BE49-F238E27FC236}">
                <a16:creationId xmlns:a16="http://schemas.microsoft.com/office/drawing/2014/main" id="{164E1F47-DE80-43BE-B085-AE3A191B8E7D}"/>
              </a:ext>
            </a:extLst>
          </p:cNvPr>
          <p:cNvSpPr>
            <a:spLocks noGrp="1"/>
          </p:cNvSpPr>
          <p:nvPr>
            <p:ph type="body" sz="quarter" idx="90" hasCustomPrompt="1"/>
          </p:nvPr>
        </p:nvSpPr>
        <p:spPr>
          <a:xfrm>
            <a:off x="7920344"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5" name="Picture Placeholder 60">
            <a:extLst>
              <a:ext uri="{FF2B5EF4-FFF2-40B4-BE49-F238E27FC236}">
                <a16:creationId xmlns:a16="http://schemas.microsoft.com/office/drawing/2014/main" id="{0F3C5BB7-7B8F-4DDB-9FF7-FEAFB07F9A90}"/>
              </a:ext>
            </a:extLst>
          </p:cNvPr>
          <p:cNvSpPr>
            <a:spLocks noGrp="1"/>
          </p:cNvSpPr>
          <p:nvPr>
            <p:ph type="pic" sz="quarter" idx="91"/>
          </p:nvPr>
        </p:nvSpPr>
        <p:spPr>
          <a:xfrm>
            <a:off x="8805352" y="3651198"/>
            <a:ext cx="421200" cy="421200"/>
          </a:xfrm>
          <a:prstGeom prst="ellipse">
            <a:avLst/>
          </a:prstGeom>
        </p:spPr>
        <p:txBody>
          <a:bodyPr anchor="ctr" anchorCtr="0"/>
          <a:lstStyle>
            <a:lvl1pPr algn="ctr">
              <a:defRPr sz="600" b="0"/>
            </a:lvl1pPr>
          </a:lstStyle>
          <a:p>
            <a:endParaRPr lang="en-US" dirty="0"/>
          </a:p>
        </p:txBody>
      </p:sp>
      <p:sp>
        <p:nvSpPr>
          <p:cNvPr id="266" name="Text Placeholder 3">
            <a:extLst>
              <a:ext uri="{FF2B5EF4-FFF2-40B4-BE49-F238E27FC236}">
                <a16:creationId xmlns:a16="http://schemas.microsoft.com/office/drawing/2014/main" id="{895EBF36-2743-4B99-AC83-F047F5DD737A}"/>
              </a:ext>
            </a:extLst>
          </p:cNvPr>
          <p:cNvSpPr>
            <a:spLocks noGrp="1"/>
          </p:cNvSpPr>
          <p:nvPr>
            <p:ph type="body" sz="quarter" idx="92" hasCustomPrompt="1"/>
          </p:nvPr>
        </p:nvSpPr>
        <p:spPr>
          <a:xfrm>
            <a:off x="9296853"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7" name="Picture Placeholder 60">
            <a:extLst>
              <a:ext uri="{FF2B5EF4-FFF2-40B4-BE49-F238E27FC236}">
                <a16:creationId xmlns:a16="http://schemas.microsoft.com/office/drawing/2014/main" id="{39BB84D3-75DA-4919-ADAA-93AA2BF1C39E}"/>
              </a:ext>
            </a:extLst>
          </p:cNvPr>
          <p:cNvSpPr>
            <a:spLocks noGrp="1"/>
          </p:cNvSpPr>
          <p:nvPr>
            <p:ph type="pic" sz="quarter" idx="93"/>
          </p:nvPr>
        </p:nvSpPr>
        <p:spPr>
          <a:xfrm>
            <a:off x="10182586" y="3651198"/>
            <a:ext cx="421200" cy="421200"/>
          </a:xfrm>
          <a:prstGeom prst="ellipse">
            <a:avLst/>
          </a:prstGeom>
        </p:spPr>
        <p:txBody>
          <a:bodyPr anchor="ctr" anchorCtr="0"/>
          <a:lstStyle>
            <a:lvl1pPr algn="ctr">
              <a:defRPr sz="600" b="0"/>
            </a:lvl1pPr>
          </a:lstStyle>
          <a:p>
            <a:endParaRPr lang="en-US" dirty="0"/>
          </a:p>
        </p:txBody>
      </p:sp>
      <p:sp>
        <p:nvSpPr>
          <p:cNvPr id="268" name="Text Placeholder 3">
            <a:extLst>
              <a:ext uri="{FF2B5EF4-FFF2-40B4-BE49-F238E27FC236}">
                <a16:creationId xmlns:a16="http://schemas.microsoft.com/office/drawing/2014/main" id="{02BAC160-A15D-4845-8618-166AEA6F436F}"/>
              </a:ext>
            </a:extLst>
          </p:cNvPr>
          <p:cNvSpPr>
            <a:spLocks noGrp="1"/>
          </p:cNvSpPr>
          <p:nvPr>
            <p:ph type="body" sz="quarter" idx="94" hasCustomPrompt="1"/>
          </p:nvPr>
        </p:nvSpPr>
        <p:spPr>
          <a:xfrm>
            <a:off x="10673363"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9" name="Text Placeholder 2">
            <a:extLst>
              <a:ext uri="{FF2B5EF4-FFF2-40B4-BE49-F238E27FC236}">
                <a16:creationId xmlns:a16="http://schemas.microsoft.com/office/drawing/2014/main" id="{04F30340-8BB7-40C6-ABF9-A99AB46AE4A3}"/>
              </a:ext>
            </a:extLst>
          </p:cNvPr>
          <p:cNvSpPr>
            <a:spLocks noGrp="1"/>
          </p:cNvSpPr>
          <p:nvPr>
            <p:ph type="body" idx="95" hasCustomPrompt="1"/>
          </p:nvPr>
        </p:nvSpPr>
        <p:spPr>
          <a:xfrm>
            <a:off x="544543" y="4449919"/>
            <a:ext cx="1219404" cy="921650"/>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r>
              <a:rPr lang="en-US" dirty="0"/>
              <a:t>l2</a:t>
            </a:r>
          </a:p>
        </p:txBody>
      </p:sp>
      <p:sp>
        <p:nvSpPr>
          <p:cNvPr id="272" name="Picture Placeholder 60">
            <a:extLst>
              <a:ext uri="{FF2B5EF4-FFF2-40B4-BE49-F238E27FC236}">
                <a16:creationId xmlns:a16="http://schemas.microsoft.com/office/drawing/2014/main" id="{88AA3554-5B10-4720-BE38-1360E85AC848}"/>
              </a:ext>
            </a:extLst>
          </p:cNvPr>
          <p:cNvSpPr>
            <a:spLocks noGrp="1"/>
          </p:cNvSpPr>
          <p:nvPr>
            <p:ph type="pic" sz="quarter" idx="98"/>
          </p:nvPr>
        </p:nvSpPr>
        <p:spPr>
          <a:xfrm>
            <a:off x="1919197" y="4397919"/>
            <a:ext cx="421200" cy="421200"/>
          </a:xfrm>
          <a:prstGeom prst="ellipse">
            <a:avLst/>
          </a:prstGeom>
        </p:spPr>
        <p:txBody>
          <a:bodyPr anchor="ctr" anchorCtr="0"/>
          <a:lstStyle>
            <a:lvl1pPr algn="ctr">
              <a:defRPr sz="600" b="0"/>
            </a:lvl1pPr>
          </a:lstStyle>
          <a:p>
            <a:endParaRPr lang="en-US" dirty="0"/>
          </a:p>
        </p:txBody>
      </p:sp>
      <p:sp>
        <p:nvSpPr>
          <p:cNvPr id="273" name="Text Placeholder 3">
            <a:extLst>
              <a:ext uri="{FF2B5EF4-FFF2-40B4-BE49-F238E27FC236}">
                <a16:creationId xmlns:a16="http://schemas.microsoft.com/office/drawing/2014/main" id="{FBB90A76-4A9C-4A35-9559-ACA20138F9C2}"/>
              </a:ext>
            </a:extLst>
          </p:cNvPr>
          <p:cNvSpPr>
            <a:spLocks noGrp="1"/>
          </p:cNvSpPr>
          <p:nvPr>
            <p:ph type="body" sz="quarter" idx="99" hasCustomPrompt="1"/>
          </p:nvPr>
        </p:nvSpPr>
        <p:spPr>
          <a:xfrm>
            <a:off x="2414308"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4" name="Picture Placeholder 60">
            <a:extLst>
              <a:ext uri="{FF2B5EF4-FFF2-40B4-BE49-F238E27FC236}">
                <a16:creationId xmlns:a16="http://schemas.microsoft.com/office/drawing/2014/main" id="{3A73F49B-7A38-4F86-A362-CB97F73D55B4}"/>
              </a:ext>
            </a:extLst>
          </p:cNvPr>
          <p:cNvSpPr>
            <a:spLocks noGrp="1"/>
          </p:cNvSpPr>
          <p:nvPr>
            <p:ph type="pic" sz="quarter" idx="100"/>
          </p:nvPr>
        </p:nvSpPr>
        <p:spPr>
          <a:xfrm>
            <a:off x="3296428" y="4397919"/>
            <a:ext cx="421200" cy="421200"/>
          </a:xfrm>
          <a:prstGeom prst="ellipse">
            <a:avLst/>
          </a:prstGeom>
        </p:spPr>
        <p:txBody>
          <a:bodyPr anchor="ctr" anchorCtr="0"/>
          <a:lstStyle>
            <a:lvl1pPr algn="ctr">
              <a:defRPr sz="600" b="0"/>
            </a:lvl1pPr>
          </a:lstStyle>
          <a:p>
            <a:endParaRPr lang="en-US" dirty="0"/>
          </a:p>
        </p:txBody>
      </p:sp>
      <p:sp>
        <p:nvSpPr>
          <p:cNvPr id="275" name="Text Placeholder 3">
            <a:extLst>
              <a:ext uri="{FF2B5EF4-FFF2-40B4-BE49-F238E27FC236}">
                <a16:creationId xmlns:a16="http://schemas.microsoft.com/office/drawing/2014/main" id="{753555AA-1691-4048-8917-F3AC7E70D0AB}"/>
              </a:ext>
            </a:extLst>
          </p:cNvPr>
          <p:cNvSpPr>
            <a:spLocks noGrp="1"/>
          </p:cNvSpPr>
          <p:nvPr>
            <p:ph type="body" sz="quarter" idx="101" hasCustomPrompt="1"/>
          </p:nvPr>
        </p:nvSpPr>
        <p:spPr>
          <a:xfrm>
            <a:off x="3790817"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6" name="Picture Placeholder 60">
            <a:extLst>
              <a:ext uri="{FF2B5EF4-FFF2-40B4-BE49-F238E27FC236}">
                <a16:creationId xmlns:a16="http://schemas.microsoft.com/office/drawing/2014/main" id="{5BB98D72-299D-4E09-AD92-3C935DD9BD0B}"/>
              </a:ext>
            </a:extLst>
          </p:cNvPr>
          <p:cNvSpPr>
            <a:spLocks noGrp="1"/>
          </p:cNvSpPr>
          <p:nvPr>
            <p:ph type="pic" sz="quarter" idx="102"/>
          </p:nvPr>
        </p:nvSpPr>
        <p:spPr>
          <a:xfrm>
            <a:off x="4673659" y="4397919"/>
            <a:ext cx="421200" cy="421200"/>
          </a:xfrm>
          <a:prstGeom prst="ellipse">
            <a:avLst/>
          </a:prstGeom>
        </p:spPr>
        <p:txBody>
          <a:bodyPr anchor="ctr" anchorCtr="0"/>
          <a:lstStyle>
            <a:lvl1pPr algn="ctr">
              <a:defRPr sz="600" b="0"/>
            </a:lvl1pPr>
          </a:lstStyle>
          <a:p>
            <a:endParaRPr lang="en-US" dirty="0"/>
          </a:p>
        </p:txBody>
      </p:sp>
      <p:sp>
        <p:nvSpPr>
          <p:cNvPr id="277" name="Text Placeholder 3">
            <a:extLst>
              <a:ext uri="{FF2B5EF4-FFF2-40B4-BE49-F238E27FC236}">
                <a16:creationId xmlns:a16="http://schemas.microsoft.com/office/drawing/2014/main" id="{40C38A72-B3C6-44EE-9FAB-E1C69CE2F537}"/>
              </a:ext>
            </a:extLst>
          </p:cNvPr>
          <p:cNvSpPr>
            <a:spLocks noGrp="1"/>
          </p:cNvSpPr>
          <p:nvPr>
            <p:ph type="body" sz="quarter" idx="103" hasCustomPrompt="1"/>
          </p:nvPr>
        </p:nvSpPr>
        <p:spPr>
          <a:xfrm>
            <a:off x="5167326"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8" name="Picture Placeholder 60">
            <a:extLst>
              <a:ext uri="{FF2B5EF4-FFF2-40B4-BE49-F238E27FC236}">
                <a16:creationId xmlns:a16="http://schemas.microsoft.com/office/drawing/2014/main" id="{86B670E9-7EA7-4DE8-BA7C-D76494473F4C}"/>
              </a:ext>
            </a:extLst>
          </p:cNvPr>
          <p:cNvSpPr>
            <a:spLocks noGrp="1"/>
          </p:cNvSpPr>
          <p:nvPr>
            <p:ph type="pic" sz="quarter" idx="104"/>
          </p:nvPr>
        </p:nvSpPr>
        <p:spPr>
          <a:xfrm>
            <a:off x="6050890" y="4397919"/>
            <a:ext cx="421200" cy="421200"/>
          </a:xfrm>
          <a:prstGeom prst="ellipse">
            <a:avLst/>
          </a:prstGeom>
        </p:spPr>
        <p:txBody>
          <a:bodyPr anchor="ctr" anchorCtr="0"/>
          <a:lstStyle>
            <a:lvl1pPr algn="ctr">
              <a:defRPr sz="600" b="0"/>
            </a:lvl1pPr>
          </a:lstStyle>
          <a:p>
            <a:endParaRPr lang="en-US" dirty="0"/>
          </a:p>
        </p:txBody>
      </p:sp>
      <p:sp>
        <p:nvSpPr>
          <p:cNvPr id="279" name="Text Placeholder 3">
            <a:extLst>
              <a:ext uri="{FF2B5EF4-FFF2-40B4-BE49-F238E27FC236}">
                <a16:creationId xmlns:a16="http://schemas.microsoft.com/office/drawing/2014/main" id="{7216582A-A8DE-41A1-AB5C-821C1D636E91}"/>
              </a:ext>
            </a:extLst>
          </p:cNvPr>
          <p:cNvSpPr>
            <a:spLocks noGrp="1"/>
          </p:cNvSpPr>
          <p:nvPr>
            <p:ph type="body" sz="quarter" idx="105" hasCustomPrompt="1"/>
          </p:nvPr>
        </p:nvSpPr>
        <p:spPr>
          <a:xfrm>
            <a:off x="6543835"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0" name="Picture Placeholder 60">
            <a:extLst>
              <a:ext uri="{FF2B5EF4-FFF2-40B4-BE49-F238E27FC236}">
                <a16:creationId xmlns:a16="http://schemas.microsoft.com/office/drawing/2014/main" id="{63275E10-7517-404E-9026-CB9FB2197422}"/>
              </a:ext>
            </a:extLst>
          </p:cNvPr>
          <p:cNvSpPr>
            <a:spLocks noGrp="1"/>
          </p:cNvSpPr>
          <p:nvPr>
            <p:ph type="pic" sz="quarter" idx="106"/>
          </p:nvPr>
        </p:nvSpPr>
        <p:spPr>
          <a:xfrm>
            <a:off x="7428121" y="4397919"/>
            <a:ext cx="421200" cy="421200"/>
          </a:xfrm>
          <a:prstGeom prst="ellipse">
            <a:avLst/>
          </a:prstGeom>
        </p:spPr>
        <p:txBody>
          <a:bodyPr anchor="ctr" anchorCtr="0"/>
          <a:lstStyle>
            <a:lvl1pPr algn="ctr">
              <a:defRPr sz="600" b="0"/>
            </a:lvl1pPr>
          </a:lstStyle>
          <a:p>
            <a:endParaRPr lang="en-US" dirty="0"/>
          </a:p>
        </p:txBody>
      </p:sp>
      <p:sp>
        <p:nvSpPr>
          <p:cNvPr id="281" name="Text Placeholder 3">
            <a:extLst>
              <a:ext uri="{FF2B5EF4-FFF2-40B4-BE49-F238E27FC236}">
                <a16:creationId xmlns:a16="http://schemas.microsoft.com/office/drawing/2014/main" id="{F19A8B86-C53B-47D3-A0E4-88D4FEE868D3}"/>
              </a:ext>
            </a:extLst>
          </p:cNvPr>
          <p:cNvSpPr>
            <a:spLocks noGrp="1"/>
          </p:cNvSpPr>
          <p:nvPr>
            <p:ph type="body" sz="quarter" idx="107" hasCustomPrompt="1"/>
          </p:nvPr>
        </p:nvSpPr>
        <p:spPr>
          <a:xfrm>
            <a:off x="7920344"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2" name="Picture Placeholder 60">
            <a:extLst>
              <a:ext uri="{FF2B5EF4-FFF2-40B4-BE49-F238E27FC236}">
                <a16:creationId xmlns:a16="http://schemas.microsoft.com/office/drawing/2014/main" id="{5ED60941-5416-433A-832B-4D2D590CE2C8}"/>
              </a:ext>
            </a:extLst>
          </p:cNvPr>
          <p:cNvSpPr>
            <a:spLocks noGrp="1"/>
          </p:cNvSpPr>
          <p:nvPr>
            <p:ph type="pic" sz="quarter" idx="108"/>
          </p:nvPr>
        </p:nvSpPr>
        <p:spPr>
          <a:xfrm>
            <a:off x="8805352" y="4397919"/>
            <a:ext cx="421200" cy="421200"/>
          </a:xfrm>
          <a:prstGeom prst="ellipse">
            <a:avLst/>
          </a:prstGeom>
        </p:spPr>
        <p:txBody>
          <a:bodyPr anchor="ctr" anchorCtr="0"/>
          <a:lstStyle>
            <a:lvl1pPr algn="ctr">
              <a:defRPr sz="600" b="0"/>
            </a:lvl1pPr>
          </a:lstStyle>
          <a:p>
            <a:endParaRPr lang="en-US" dirty="0"/>
          </a:p>
        </p:txBody>
      </p:sp>
      <p:sp>
        <p:nvSpPr>
          <p:cNvPr id="283" name="Text Placeholder 3">
            <a:extLst>
              <a:ext uri="{FF2B5EF4-FFF2-40B4-BE49-F238E27FC236}">
                <a16:creationId xmlns:a16="http://schemas.microsoft.com/office/drawing/2014/main" id="{3E914F44-91CC-4C6D-8D00-1FDD0C49DD18}"/>
              </a:ext>
            </a:extLst>
          </p:cNvPr>
          <p:cNvSpPr>
            <a:spLocks noGrp="1"/>
          </p:cNvSpPr>
          <p:nvPr>
            <p:ph type="body" sz="quarter" idx="109" hasCustomPrompt="1"/>
          </p:nvPr>
        </p:nvSpPr>
        <p:spPr>
          <a:xfrm>
            <a:off x="9296853"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4" name="Picture Placeholder 60">
            <a:extLst>
              <a:ext uri="{FF2B5EF4-FFF2-40B4-BE49-F238E27FC236}">
                <a16:creationId xmlns:a16="http://schemas.microsoft.com/office/drawing/2014/main" id="{B15839FF-99B0-4006-9E31-6CEA8930E61D}"/>
              </a:ext>
            </a:extLst>
          </p:cNvPr>
          <p:cNvSpPr>
            <a:spLocks noGrp="1"/>
          </p:cNvSpPr>
          <p:nvPr>
            <p:ph type="pic" sz="quarter" idx="110"/>
          </p:nvPr>
        </p:nvSpPr>
        <p:spPr>
          <a:xfrm>
            <a:off x="10182586" y="4397919"/>
            <a:ext cx="421200" cy="421200"/>
          </a:xfrm>
          <a:prstGeom prst="ellipse">
            <a:avLst/>
          </a:prstGeom>
        </p:spPr>
        <p:txBody>
          <a:bodyPr anchor="ctr" anchorCtr="0"/>
          <a:lstStyle>
            <a:lvl1pPr algn="ctr">
              <a:defRPr sz="600" b="0"/>
            </a:lvl1pPr>
          </a:lstStyle>
          <a:p>
            <a:endParaRPr lang="en-US" dirty="0"/>
          </a:p>
        </p:txBody>
      </p:sp>
      <p:sp>
        <p:nvSpPr>
          <p:cNvPr id="285" name="Text Placeholder 3">
            <a:extLst>
              <a:ext uri="{FF2B5EF4-FFF2-40B4-BE49-F238E27FC236}">
                <a16:creationId xmlns:a16="http://schemas.microsoft.com/office/drawing/2014/main" id="{24E72855-960D-4BA1-AD1E-29AFB57743D7}"/>
              </a:ext>
            </a:extLst>
          </p:cNvPr>
          <p:cNvSpPr>
            <a:spLocks noGrp="1"/>
          </p:cNvSpPr>
          <p:nvPr>
            <p:ph type="body" sz="quarter" idx="111" hasCustomPrompt="1"/>
          </p:nvPr>
        </p:nvSpPr>
        <p:spPr>
          <a:xfrm>
            <a:off x="10673363"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0" name="Picture Placeholder 60">
            <a:extLst>
              <a:ext uri="{FF2B5EF4-FFF2-40B4-BE49-F238E27FC236}">
                <a16:creationId xmlns:a16="http://schemas.microsoft.com/office/drawing/2014/main" id="{B81938A6-4DE7-47A8-AE9D-54C76C159BBD}"/>
              </a:ext>
            </a:extLst>
          </p:cNvPr>
          <p:cNvSpPr>
            <a:spLocks noGrp="1"/>
          </p:cNvSpPr>
          <p:nvPr>
            <p:ph type="pic" sz="quarter" idx="112"/>
          </p:nvPr>
        </p:nvSpPr>
        <p:spPr>
          <a:xfrm>
            <a:off x="1919197" y="4950369"/>
            <a:ext cx="421200" cy="421200"/>
          </a:xfrm>
          <a:prstGeom prst="ellipse">
            <a:avLst/>
          </a:prstGeom>
        </p:spPr>
        <p:txBody>
          <a:bodyPr anchor="ctr" anchorCtr="0"/>
          <a:lstStyle>
            <a:lvl1pPr algn="ctr">
              <a:defRPr sz="600" b="0"/>
            </a:lvl1pPr>
          </a:lstStyle>
          <a:p>
            <a:endParaRPr lang="en-US" dirty="0"/>
          </a:p>
        </p:txBody>
      </p:sp>
      <p:sp>
        <p:nvSpPr>
          <p:cNvPr id="301" name="Text Placeholder 3">
            <a:extLst>
              <a:ext uri="{FF2B5EF4-FFF2-40B4-BE49-F238E27FC236}">
                <a16:creationId xmlns:a16="http://schemas.microsoft.com/office/drawing/2014/main" id="{28B9E2D3-B930-4A4E-9A00-B3A286C11E23}"/>
              </a:ext>
            </a:extLst>
          </p:cNvPr>
          <p:cNvSpPr>
            <a:spLocks noGrp="1"/>
          </p:cNvSpPr>
          <p:nvPr>
            <p:ph type="body" sz="quarter" idx="113" hasCustomPrompt="1"/>
          </p:nvPr>
        </p:nvSpPr>
        <p:spPr>
          <a:xfrm>
            <a:off x="2414308"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2" name="Picture Placeholder 60">
            <a:extLst>
              <a:ext uri="{FF2B5EF4-FFF2-40B4-BE49-F238E27FC236}">
                <a16:creationId xmlns:a16="http://schemas.microsoft.com/office/drawing/2014/main" id="{0F9AFD22-EACA-475E-A64D-172A3FAE5B09}"/>
              </a:ext>
            </a:extLst>
          </p:cNvPr>
          <p:cNvSpPr>
            <a:spLocks noGrp="1"/>
          </p:cNvSpPr>
          <p:nvPr>
            <p:ph type="pic" sz="quarter" idx="114"/>
          </p:nvPr>
        </p:nvSpPr>
        <p:spPr>
          <a:xfrm>
            <a:off x="3296428" y="4950369"/>
            <a:ext cx="421200" cy="421200"/>
          </a:xfrm>
          <a:prstGeom prst="ellipse">
            <a:avLst/>
          </a:prstGeom>
        </p:spPr>
        <p:txBody>
          <a:bodyPr anchor="ctr" anchorCtr="0"/>
          <a:lstStyle>
            <a:lvl1pPr algn="ctr">
              <a:defRPr sz="600" b="0"/>
            </a:lvl1pPr>
          </a:lstStyle>
          <a:p>
            <a:endParaRPr lang="en-US" dirty="0"/>
          </a:p>
        </p:txBody>
      </p:sp>
      <p:sp>
        <p:nvSpPr>
          <p:cNvPr id="303" name="Text Placeholder 3">
            <a:extLst>
              <a:ext uri="{FF2B5EF4-FFF2-40B4-BE49-F238E27FC236}">
                <a16:creationId xmlns:a16="http://schemas.microsoft.com/office/drawing/2014/main" id="{A68C4B99-EA82-4216-A689-2EFCFA9169CF}"/>
              </a:ext>
            </a:extLst>
          </p:cNvPr>
          <p:cNvSpPr>
            <a:spLocks noGrp="1"/>
          </p:cNvSpPr>
          <p:nvPr>
            <p:ph type="body" sz="quarter" idx="115" hasCustomPrompt="1"/>
          </p:nvPr>
        </p:nvSpPr>
        <p:spPr>
          <a:xfrm>
            <a:off x="3790817"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4" name="Picture Placeholder 60">
            <a:extLst>
              <a:ext uri="{FF2B5EF4-FFF2-40B4-BE49-F238E27FC236}">
                <a16:creationId xmlns:a16="http://schemas.microsoft.com/office/drawing/2014/main" id="{7EDC33CF-0BEC-4285-A4EC-E2105DEDDD6A}"/>
              </a:ext>
            </a:extLst>
          </p:cNvPr>
          <p:cNvSpPr>
            <a:spLocks noGrp="1"/>
          </p:cNvSpPr>
          <p:nvPr>
            <p:ph type="pic" sz="quarter" idx="116"/>
          </p:nvPr>
        </p:nvSpPr>
        <p:spPr>
          <a:xfrm>
            <a:off x="4673659" y="4950369"/>
            <a:ext cx="421200" cy="421200"/>
          </a:xfrm>
          <a:prstGeom prst="ellipse">
            <a:avLst/>
          </a:prstGeom>
        </p:spPr>
        <p:txBody>
          <a:bodyPr anchor="ctr" anchorCtr="0"/>
          <a:lstStyle>
            <a:lvl1pPr algn="ctr">
              <a:defRPr sz="600" b="0"/>
            </a:lvl1pPr>
          </a:lstStyle>
          <a:p>
            <a:endParaRPr lang="en-US" dirty="0"/>
          </a:p>
        </p:txBody>
      </p:sp>
      <p:sp>
        <p:nvSpPr>
          <p:cNvPr id="305" name="Text Placeholder 3">
            <a:extLst>
              <a:ext uri="{FF2B5EF4-FFF2-40B4-BE49-F238E27FC236}">
                <a16:creationId xmlns:a16="http://schemas.microsoft.com/office/drawing/2014/main" id="{8140E7E1-8C0C-441A-B5BD-61431424C106}"/>
              </a:ext>
            </a:extLst>
          </p:cNvPr>
          <p:cNvSpPr>
            <a:spLocks noGrp="1"/>
          </p:cNvSpPr>
          <p:nvPr>
            <p:ph type="body" sz="quarter" idx="117" hasCustomPrompt="1"/>
          </p:nvPr>
        </p:nvSpPr>
        <p:spPr>
          <a:xfrm>
            <a:off x="5167326"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6" name="Picture Placeholder 60">
            <a:extLst>
              <a:ext uri="{FF2B5EF4-FFF2-40B4-BE49-F238E27FC236}">
                <a16:creationId xmlns:a16="http://schemas.microsoft.com/office/drawing/2014/main" id="{5D33692D-F164-4719-9520-14CDB1356869}"/>
              </a:ext>
            </a:extLst>
          </p:cNvPr>
          <p:cNvSpPr>
            <a:spLocks noGrp="1"/>
          </p:cNvSpPr>
          <p:nvPr>
            <p:ph type="pic" sz="quarter" idx="118"/>
          </p:nvPr>
        </p:nvSpPr>
        <p:spPr>
          <a:xfrm>
            <a:off x="6050890" y="4950369"/>
            <a:ext cx="421200" cy="421200"/>
          </a:xfrm>
          <a:prstGeom prst="ellipse">
            <a:avLst/>
          </a:prstGeom>
        </p:spPr>
        <p:txBody>
          <a:bodyPr anchor="ctr" anchorCtr="0"/>
          <a:lstStyle>
            <a:lvl1pPr algn="ctr">
              <a:defRPr sz="600" b="0"/>
            </a:lvl1pPr>
          </a:lstStyle>
          <a:p>
            <a:endParaRPr lang="en-US" dirty="0"/>
          </a:p>
        </p:txBody>
      </p:sp>
      <p:sp>
        <p:nvSpPr>
          <p:cNvPr id="307" name="Text Placeholder 3">
            <a:extLst>
              <a:ext uri="{FF2B5EF4-FFF2-40B4-BE49-F238E27FC236}">
                <a16:creationId xmlns:a16="http://schemas.microsoft.com/office/drawing/2014/main" id="{FC48F2AB-0657-47E4-9B92-1BAF8566E3D7}"/>
              </a:ext>
            </a:extLst>
          </p:cNvPr>
          <p:cNvSpPr>
            <a:spLocks noGrp="1"/>
          </p:cNvSpPr>
          <p:nvPr>
            <p:ph type="body" sz="quarter" idx="119" hasCustomPrompt="1"/>
          </p:nvPr>
        </p:nvSpPr>
        <p:spPr>
          <a:xfrm>
            <a:off x="6543835"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8" name="Picture Placeholder 60">
            <a:extLst>
              <a:ext uri="{FF2B5EF4-FFF2-40B4-BE49-F238E27FC236}">
                <a16:creationId xmlns:a16="http://schemas.microsoft.com/office/drawing/2014/main" id="{9CEB2891-CB1E-4D2C-849B-D07496D2EE7E}"/>
              </a:ext>
            </a:extLst>
          </p:cNvPr>
          <p:cNvSpPr>
            <a:spLocks noGrp="1"/>
          </p:cNvSpPr>
          <p:nvPr>
            <p:ph type="pic" sz="quarter" idx="120"/>
          </p:nvPr>
        </p:nvSpPr>
        <p:spPr>
          <a:xfrm>
            <a:off x="7428121" y="4950369"/>
            <a:ext cx="421200" cy="421200"/>
          </a:xfrm>
          <a:prstGeom prst="ellipse">
            <a:avLst/>
          </a:prstGeom>
        </p:spPr>
        <p:txBody>
          <a:bodyPr anchor="ctr" anchorCtr="0"/>
          <a:lstStyle>
            <a:lvl1pPr algn="ctr">
              <a:defRPr sz="600" b="0"/>
            </a:lvl1pPr>
          </a:lstStyle>
          <a:p>
            <a:endParaRPr lang="en-US" dirty="0"/>
          </a:p>
        </p:txBody>
      </p:sp>
      <p:sp>
        <p:nvSpPr>
          <p:cNvPr id="309" name="Text Placeholder 3">
            <a:extLst>
              <a:ext uri="{FF2B5EF4-FFF2-40B4-BE49-F238E27FC236}">
                <a16:creationId xmlns:a16="http://schemas.microsoft.com/office/drawing/2014/main" id="{9AEF591D-569E-4C7E-85F5-959315CC2EB6}"/>
              </a:ext>
            </a:extLst>
          </p:cNvPr>
          <p:cNvSpPr>
            <a:spLocks noGrp="1"/>
          </p:cNvSpPr>
          <p:nvPr>
            <p:ph type="body" sz="quarter" idx="121" hasCustomPrompt="1"/>
          </p:nvPr>
        </p:nvSpPr>
        <p:spPr>
          <a:xfrm>
            <a:off x="7920344"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10" name="Picture Placeholder 60">
            <a:extLst>
              <a:ext uri="{FF2B5EF4-FFF2-40B4-BE49-F238E27FC236}">
                <a16:creationId xmlns:a16="http://schemas.microsoft.com/office/drawing/2014/main" id="{079B59D7-0223-4A49-B9CC-FD5F9E01C928}"/>
              </a:ext>
            </a:extLst>
          </p:cNvPr>
          <p:cNvSpPr>
            <a:spLocks noGrp="1"/>
          </p:cNvSpPr>
          <p:nvPr>
            <p:ph type="pic" sz="quarter" idx="122"/>
          </p:nvPr>
        </p:nvSpPr>
        <p:spPr>
          <a:xfrm>
            <a:off x="8805352" y="4950369"/>
            <a:ext cx="421200" cy="421200"/>
          </a:xfrm>
          <a:prstGeom prst="ellipse">
            <a:avLst/>
          </a:prstGeom>
        </p:spPr>
        <p:txBody>
          <a:bodyPr anchor="ctr" anchorCtr="0"/>
          <a:lstStyle>
            <a:lvl1pPr algn="ctr">
              <a:defRPr sz="600" b="0"/>
            </a:lvl1pPr>
          </a:lstStyle>
          <a:p>
            <a:endParaRPr lang="en-US" dirty="0"/>
          </a:p>
        </p:txBody>
      </p:sp>
      <p:sp>
        <p:nvSpPr>
          <p:cNvPr id="311" name="Text Placeholder 3">
            <a:extLst>
              <a:ext uri="{FF2B5EF4-FFF2-40B4-BE49-F238E27FC236}">
                <a16:creationId xmlns:a16="http://schemas.microsoft.com/office/drawing/2014/main" id="{308924B0-F64A-46CB-A727-2A42898CB234}"/>
              </a:ext>
            </a:extLst>
          </p:cNvPr>
          <p:cNvSpPr>
            <a:spLocks noGrp="1"/>
          </p:cNvSpPr>
          <p:nvPr>
            <p:ph type="body" sz="quarter" idx="123" hasCustomPrompt="1"/>
          </p:nvPr>
        </p:nvSpPr>
        <p:spPr>
          <a:xfrm>
            <a:off x="9296853"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12" name="Picture Placeholder 60">
            <a:extLst>
              <a:ext uri="{FF2B5EF4-FFF2-40B4-BE49-F238E27FC236}">
                <a16:creationId xmlns:a16="http://schemas.microsoft.com/office/drawing/2014/main" id="{3D916959-0897-43B0-AF8A-59430A414BD4}"/>
              </a:ext>
            </a:extLst>
          </p:cNvPr>
          <p:cNvSpPr>
            <a:spLocks noGrp="1"/>
          </p:cNvSpPr>
          <p:nvPr>
            <p:ph type="pic" sz="quarter" idx="124"/>
          </p:nvPr>
        </p:nvSpPr>
        <p:spPr>
          <a:xfrm>
            <a:off x="10182586" y="4950369"/>
            <a:ext cx="421200" cy="421200"/>
          </a:xfrm>
          <a:prstGeom prst="ellipse">
            <a:avLst/>
          </a:prstGeom>
        </p:spPr>
        <p:txBody>
          <a:bodyPr anchor="ctr" anchorCtr="0"/>
          <a:lstStyle>
            <a:lvl1pPr algn="ctr">
              <a:defRPr sz="600" b="0"/>
            </a:lvl1pPr>
          </a:lstStyle>
          <a:p>
            <a:endParaRPr lang="en-US" dirty="0"/>
          </a:p>
        </p:txBody>
      </p:sp>
      <p:sp>
        <p:nvSpPr>
          <p:cNvPr id="313" name="Text Placeholder 3">
            <a:extLst>
              <a:ext uri="{FF2B5EF4-FFF2-40B4-BE49-F238E27FC236}">
                <a16:creationId xmlns:a16="http://schemas.microsoft.com/office/drawing/2014/main" id="{15F5C0E6-CEEA-4E87-AAE4-DB7C316AE431}"/>
              </a:ext>
            </a:extLst>
          </p:cNvPr>
          <p:cNvSpPr>
            <a:spLocks noGrp="1"/>
          </p:cNvSpPr>
          <p:nvPr>
            <p:ph type="body" sz="quarter" idx="125" hasCustomPrompt="1"/>
          </p:nvPr>
        </p:nvSpPr>
        <p:spPr>
          <a:xfrm>
            <a:off x="10673363"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Tree>
    <p:extLst>
      <p:ext uri="{BB962C8B-B14F-4D97-AF65-F5344CB8AC3E}">
        <p14:creationId xmlns:p14="http://schemas.microsoft.com/office/powerpoint/2010/main" val="39398132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lex Org chart dark">
    <p:bg>
      <p:bgRef idx="1001">
        <a:schemeClr val="bg2"/>
      </p:bgRef>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6E4B7B7A-40CF-49BF-981E-3CC4FAAF448B}"/>
              </a:ext>
            </a:extLst>
          </p:cNvPr>
          <p:cNvSpPr/>
          <p:nvPr userDrawn="1"/>
        </p:nvSpPr>
        <p:spPr>
          <a:xfrm>
            <a:off x="288407" y="1384305"/>
            <a:ext cx="11638799" cy="4182696"/>
          </a:xfrm>
          <a:prstGeom prst="rect">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08" name="Rectangle 207">
            <a:extLst>
              <a:ext uri="{FF2B5EF4-FFF2-40B4-BE49-F238E27FC236}">
                <a16:creationId xmlns:a16="http://schemas.microsoft.com/office/drawing/2014/main" id="{809F3277-AA6B-485E-A6F9-DAB7AA145A67}"/>
              </a:ext>
            </a:extLst>
          </p:cNvPr>
          <p:cNvSpPr/>
          <p:nvPr userDrawn="1"/>
        </p:nvSpPr>
        <p:spPr>
          <a:xfrm>
            <a:off x="274637" y="1373553"/>
            <a:ext cx="11641137" cy="4204197"/>
          </a:xfrm>
          <a:prstGeom prst="rect">
            <a:avLst/>
          </a:prstGeom>
          <a:solidFill>
            <a:srgbClr val="41464A"/>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lvl="0" algn="ctr"/>
            <a:endParaRPr lang="en-US" sz="1200" dirty="0">
              <a:solidFill>
                <a:schemeClr val="tx1"/>
              </a:solidFill>
            </a:endParaRPr>
          </a:p>
        </p:txBody>
      </p:sp>
      <p:sp>
        <p:nvSpPr>
          <p:cNvPr id="61" name="Picture Placeholder 60">
            <a:extLst>
              <a:ext uri="{FF2B5EF4-FFF2-40B4-BE49-F238E27FC236}">
                <a16:creationId xmlns:a16="http://schemas.microsoft.com/office/drawing/2014/main" id="{4BAB8D83-E45F-40B7-92A5-C2E14AC23581}"/>
              </a:ext>
            </a:extLst>
          </p:cNvPr>
          <p:cNvSpPr>
            <a:spLocks noGrp="1"/>
          </p:cNvSpPr>
          <p:nvPr>
            <p:ph type="pic" sz="quarter" idx="26" hasCustomPrompt="1"/>
          </p:nvPr>
        </p:nvSpPr>
        <p:spPr>
          <a:xfrm>
            <a:off x="545665" y="1114458"/>
            <a:ext cx="550800" cy="550800"/>
          </a:xfrm>
          <a:prstGeom prst="ellipse">
            <a:avLst/>
          </a:prstGeom>
        </p:spPr>
        <p:txBody>
          <a:bodyPr anchor="ctr" anchorCtr="0"/>
          <a:lstStyle>
            <a:lvl1pPr algn="ctr">
              <a:defRPr sz="800" b="0"/>
            </a:lvl1pPr>
          </a:lstStyle>
          <a:p>
            <a:r>
              <a:rPr lang="en-GB" dirty="0"/>
              <a:t>~~</a:t>
            </a:r>
            <a:endParaRPr lang="en-US" dirty="0"/>
          </a:p>
        </p:txBody>
      </p:sp>
      <p:sp>
        <p:nvSpPr>
          <p:cNvPr id="62" name="Text Placeholder 3">
            <a:extLst>
              <a:ext uri="{FF2B5EF4-FFF2-40B4-BE49-F238E27FC236}">
                <a16:creationId xmlns:a16="http://schemas.microsoft.com/office/drawing/2014/main" id="{0E6AA6CC-BC60-4CA2-8673-5BC178509149}"/>
              </a:ext>
            </a:extLst>
          </p:cNvPr>
          <p:cNvSpPr>
            <a:spLocks noGrp="1"/>
          </p:cNvSpPr>
          <p:nvPr>
            <p:ph type="body" sz="quarter" idx="10" hasCustomPrompt="1"/>
          </p:nvPr>
        </p:nvSpPr>
        <p:spPr>
          <a:xfrm>
            <a:off x="1225760" y="1435770"/>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63" name="Text Placeholder 2">
            <a:extLst>
              <a:ext uri="{FF2B5EF4-FFF2-40B4-BE49-F238E27FC236}">
                <a16:creationId xmlns:a16="http://schemas.microsoft.com/office/drawing/2014/main" id="{808D2127-BCC2-45D0-8ECA-06AD12189ADA}"/>
              </a:ext>
            </a:extLst>
          </p:cNvPr>
          <p:cNvSpPr>
            <a:spLocks noGrp="1"/>
          </p:cNvSpPr>
          <p:nvPr>
            <p:ph type="body" idx="1" hasCustomPrompt="1"/>
          </p:nvPr>
        </p:nvSpPr>
        <p:spPr>
          <a:xfrm>
            <a:off x="1223379" y="985345"/>
            <a:ext cx="2448000" cy="336561"/>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66" name="Text Placeholder 2">
            <a:extLst>
              <a:ext uri="{FF2B5EF4-FFF2-40B4-BE49-F238E27FC236}">
                <a16:creationId xmlns:a16="http://schemas.microsoft.com/office/drawing/2014/main" id="{FF974002-0036-48E3-BA21-DCF1B3F2035C}"/>
              </a:ext>
            </a:extLst>
          </p:cNvPr>
          <p:cNvSpPr>
            <a:spLocks noGrp="1"/>
          </p:cNvSpPr>
          <p:nvPr>
            <p:ph type="body" idx="29" hasCustomPrompt="1"/>
          </p:nvPr>
        </p:nvSpPr>
        <p:spPr>
          <a:xfrm>
            <a:off x="544541" y="2486276"/>
            <a:ext cx="5328000" cy="158286"/>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endParaRPr lang="en-US" dirty="0"/>
          </a:p>
        </p:txBody>
      </p:sp>
      <p:sp>
        <p:nvSpPr>
          <p:cNvPr id="84" name="Picture Placeholder 60">
            <a:extLst>
              <a:ext uri="{FF2B5EF4-FFF2-40B4-BE49-F238E27FC236}">
                <a16:creationId xmlns:a16="http://schemas.microsoft.com/office/drawing/2014/main" id="{4476C89A-4B56-4900-9293-5615AD280944}"/>
              </a:ext>
            </a:extLst>
          </p:cNvPr>
          <p:cNvSpPr>
            <a:spLocks noGrp="1"/>
          </p:cNvSpPr>
          <p:nvPr>
            <p:ph type="pic" sz="quarter" idx="46"/>
          </p:nvPr>
        </p:nvSpPr>
        <p:spPr>
          <a:xfrm>
            <a:off x="541966" y="2716254"/>
            <a:ext cx="421200" cy="421200"/>
          </a:xfrm>
          <a:prstGeom prst="ellipse">
            <a:avLst/>
          </a:prstGeom>
        </p:spPr>
        <p:txBody>
          <a:bodyPr anchor="ctr" anchorCtr="0"/>
          <a:lstStyle>
            <a:lvl1pPr algn="ctr">
              <a:defRPr sz="600" b="0"/>
            </a:lvl1pPr>
          </a:lstStyle>
          <a:p>
            <a:endParaRPr lang="en-US" dirty="0"/>
          </a:p>
        </p:txBody>
      </p:sp>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p>
            <a:r>
              <a:rPr lang="en-US" dirty="0"/>
              <a:t>[Slide title]</a:t>
            </a:r>
          </a:p>
        </p:txBody>
      </p:sp>
      <p:sp>
        <p:nvSpPr>
          <p:cNvPr id="83" name="Text Placeholder 3">
            <a:extLst>
              <a:ext uri="{FF2B5EF4-FFF2-40B4-BE49-F238E27FC236}">
                <a16:creationId xmlns:a16="http://schemas.microsoft.com/office/drawing/2014/main" id="{EB0E8830-A040-429A-B042-7240B1A4E174}"/>
              </a:ext>
            </a:extLst>
          </p:cNvPr>
          <p:cNvSpPr>
            <a:spLocks noGrp="1"/>
          </p:cNvSpPr>
          <p:nvPr>
            <p:ph type="body" sz="quarter" idx="45" hasCustomPrompt="1"/>
          </p:nvPr>
        </p:nvSpPr>
        <p:spPr>
          <a:xfrm>
            <a:off x="1037799"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145" name="Text Placeholder 3">
            <a:extLst>
              <a:ext uri="{FF2B5EF4-FFF2-40B4-BE49-F238E27FC236}">
                <a16:creationId xmlns:a16="http://schemas.microsoft.com/office/drawing/2014/main" id="{E0151F17-08D2-4FC1-A768-0CF565E4A602}"/>
              </a:ext>
            </a:extLst>
          </p:cNvPr>
          <p:cNvSpPr>
            <a:spLocks noGrp="1"/>
          </p:cNvSpPr>
          <p:nvPr>
            <p:ph type="body" sz="quarter" idx="61" hasCustomPrompt="1"/>
          </p:nvPr>
        </p:nvSpPr>
        <p:spPr>
          <a:xfrm>
            <a:off x="1223379" y="2101541"/>
            <a:ext cx="2448000" cy="235330"/>
          </a:xfrm>
        </p:spPr>
        <p:txBody>
          <a:bodyPr/>
          <a:lstStyle>
            <a:lvl1pPr>
              <a:spcBef>
                <a:spcPts val="0"/>
              </a:spcBef>
              <a:spcAft>
                <a:spcPts val="300"/>
              </a:spcAft>
              <a:defRPr sz="1000" b="0"/>
            </a:lvl1pPr>
            <a:lvl2pPr marL="0" indent="0">
              <a:spcBef>
                <a:spcPts val="0"/>
              </a:spcBef>
              <a:spcAft>
                <a:spcPts val="0"/>
              </a:spcAft>
              <a:buNone/>
              <a:defRPr sz="1000"/>
            </a:lvl2pPr>
            <a:lvl3pPr marL="0" indent="0">
              <a:spcBef>
                <a:spcPts val="0"/>
              </a:spcBef>
              <a:spcAft>
                <a:spcPts val="0"/>
              </a:spcAft>
              <a:buNone/>
              <a:defRPr sz="1000"/>
            </a:lvl3pPr>
            <a:lvl4pPr marL="0" indent="0">
              <a:spcBef>
                <a:spcPts val="0"/>
              </a:spcBef>
              <a:spcAft>
                <a:spcPts val="0"/>
              </a:spcAft>
              <a:buNone/>
              <a:defRPr sz="1000"/>
            </a:lvl4pPr>
            <a:lvl5pPr marL="0" indent="0">
              <a:spcBef>
                <a:spcPts val="0"/>
              </a:spcBef>
              <a:spcAft>
                <a:spcPts val="0"/>
              </a:spcAft>
              <a:buNone/>
              <a:defRPr sz="1000"/>
            </a:lvl5pPr>
          </a:lstStyle>
          <a:p>
            <a:pPr lvl="0"/>
            <a:r>
              <a:rPr lang="en-US" dirty="0"/>
              <a:t>Title</a:t>
            </a:r>
          </a:p>
        </p:txBody>
      </p:sp>
      <p:sp>
        <p:nvSpPr>
          <p:cNvPr id="146" name="Text Placeholder 2">
            <a:extLst>
              <a:ext uri="{FF2B5EF4-FFF2-40B4-BE49-F238E27FC236}">
                <a16:creationId xmlns:a16="http://schemas.microsoft.com/office/drawing/2014/main" id="{4395F3E6-83F8-4AB5-81DA-434CB76330BD}"/>
              </a:ext>
            </a:extLst>
          </p:cNvPr>
          <p:cNvSpPr>
            <a:spLocks noGrp="1"/>
          </p:cNvSpPr>
          <p:nvPr>
            <p:ph type="body" idx="62" hasCustomPrompt="1"/>
          </p:nvPr>
        </p:nvSpPr>
        <p:spPr>
          <a:xfrm>
            <a:off x="1225761" y="1648429"/>
            <a:ext cx="2448000" cy="336561"/>
          </a:xfrm>
        </p:spPr>
        <p:txBody>
          <a:bodyPr anchor="b" anchorCtr="0"/>
          <a:lstStyle>
            <a:lvl1pPr marL="0" indent="0">
              <a:spcBef>
                <a:spcPts val="0"/>
              </a:spcBef>
              <a:spcAft>
                <a:spcPts val="0"/>
              </a:spcAft>
              <a:buNone/>
              <a:defRPr sz="1000" b="1"/>
            </a:lvl1pPr>
            <a:lvl2pPr marL="0" indent="0">
              <a:spcBef>
                <a:spcPts val="0"/>
              </a:spcBef>
              <a:spcAft>
                <a:spcPts val="0"/>
              </a:spcAft>
              <a:buNone/>
              <a:defRPr sz="14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a:t>
            </a:r>
            <a:r>
              <a:rPr lang="en-US" dirty="0" err="1"/>
              <a:t>Lastname</a:t>
            </a:r>
            <a:endParaRPr lang="en-US" dirty="0"/>
          </a:p>
        </p:txBody>
      </p:sp>
      <p:sp>
        <p:nvSpPr>
          <p:cNvPr id="76" name="Text Placeholder 5">
            <a:extLst>
              <a:ext uri="{FF2B5EF4-FFF2-40B4-BE49-F238E27FC236}">
                <a16:creationId xmlns:a16="http://schemas.microsoft.com/office/drawing/2014/main" id="{C319F892-D134-450E-BA87-618B7FBBC6F5}"/>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77" name="Subtitle 2">
            <a:extLst>
              <a:ext uri="{FF2B5EF4-FFF2-40B4-BE49-F238E27FC236}">
                <a16:creationId xmlns:a16="http://schemas.microsoft.com/office/drawing/2014/main" id="{0C883922-2056-43E5-8ED7-C43617DC4ADF}"/>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21" name="Picture Placeholder 60">
            <a:extLst>
              <a:ext uri="{FF2B5EF4-FFF2-40B4-BE49-F238E27FC236}">
                <a16:creationId xmlns:a16="http://schemas.microsoft.com/office/drawing/2014/main" id="{EF13C97A-F234-4E6F-ADF3-3736C1BC9EE0}"/>
              </a:ext>
            </a:extLst>
          </p:cNvPr>
          <p:cNvSpPr>
            <a:spLocks noGrp="1"/>
          </p:cNvSpPr>
          <p:nvPr>
            <p:ph type="pic" sz="quarter" idx="63" hasCustomPrompt="1"/>
          </p:nvPr>
        </p:nvSpPr>
        <p:spPr>
          <a:xfrm>
            <a:off x="545665" y="1781208"/>
            <a:ext cx="550800" cy="550800"/>
          </a:xfrm>
          <a:prstGeom prst="ellipse">
            <a:avLst/>
          </a:prstGeom>
        </p:spPr>
        <p:txBody>
          <a:bodyPr anchor="ctr" anchorCtr="0"/>
          <a:lstStyle>
            <a:lvl1pPr algn="ctr">
              <a:defRPr sz="800" b="0"/>
            </a:lvl1pPr>
          </a:lstStyle>
          <a:p>
            <a:r>
              <a:rPr lang="en-GB" dirty="0"/>
              <a:t>~~</a:t>
            </a:r>
            <a:endParaRPr lang="en-US" dirty="0"/>
          </a:p>
        </p:txBody>
      </p:sp>
      <p:sp>
        <p:nvSpPr>
          <p:cNvPr id="222" name="Picture Placeholder 60">
            <a:extLst>
              <a:ext uri="{FF2B5EF4-FFF2-40B4-BE49-F238E27FC236}">
                <a16:creationId xmlns:a16="http://schemas.microsoft.com/office/drawing/2014/main" id="{656BDD8C-CCF4-4BC2-BBCE-59B6DE1A1A33}"/>
              </a:ext>
            </a:extLst>
          </p:cNvPr>
          <p:cNvSpPr>
            <a:spLocks noGrp="1"/>
          </p:cNvSpPr>
          <p:nvPr>
            <p:ph type="pic" sz="quarter" idx="64"/>
          </p:nvPr>
        </p:nvSpPr>
        <p:spPr>
          <a:xfrm>
            <a:off x="1919197" y="2716254"/>
            <a:ext cx="421200" cy="421200"/>
          </a:xfrm>
          <a:prstGeom prst="ellipse">
            <a:avLst/>
          </a:prstGeom>
        </p:spPr>
        <p:txBody>
          <a:bodyPr anchor="ctr" anchorCtr="0"/>
          <a:lstStyle>
            <a:lvl1pPr algn="ctr">
              <a:defRPr sz="600" b="0"/>
            </a:lvl1pPr>
          </a:lstStyle>
          <a:p>
            <a:endParaRPr lang="en-US" dirty="0"/>
          </a:p>
        </p:txBody>
      </p:sp>
      <p:sp>
        <p:nvSpPr>
          <p:cNvPr id="223" name="Text Placeholder 3">
            <a:extLst>
              <a:ext uri="{FF2B5EF4-FFF2-40B4-BE49-F238E27FC236}">
                <a16:creationId xmlns:a16="http://schemas.microsoft.com/office/drawing/2014/main" id="{8231F959-4C19-4D99-B075-DE91DCA7C516}"/>
              </a:ext>
            </a:extLst>
          </p:cNvPr>
          <p:cNvSpPr>
            <a:spLocks noGrp="1"/>
          </p:cNvSpPr>
          <p:nvPr>
            <p:ph type="body" sz="quarter" idx="65" hasCustomPrompt="1"/>
          </p:nvPr>
        </p:nvSpPr>
        <p:spPr>
          <a:xfrm>
            <a:off x="2414308"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4" name="Picture Placeholder 60">
            <a:extLst>
              <a:ext uri="{FF2B5EF4-FFF2-40B4-BE49-F238E27FC236}">
                <a16:creationId xmlns:a16="http://schemas.microsoft.com/office/drawing/2014/main" id="{D17EA0A2-AA6D-447E-AC54-4B9DFE2FC295}"/>
              </a:ext>
            </a:extLst>
          </p:cNvPr>
          <p:cNvSpPr>
            <a:spLocks noGrp="1"/>
          </p:cNvSpPr>
          <p:nvPr>
            <p:ph type="pic" sz="quarter" idx="66"/>
          </p:nvPr>
        </p:nvSpPr>
        <p:spPr>
          <a:xfrm>
            <a:off x="3296428" y="2716254"/>
            <a:ext cx="421200" cy="421200"/>
          </a:xfrm>
          <a:prstGeom prst="ellipse">
            <a:avLst/>
          </a:prstGeom>
        </p:spPr>
        <p:txBody>
          <a:bodyPr anchor="ctr" anchorCtr="0"/>
          <a:lstStyle>
            <a:lvl1pPr algn="ctr">
              <a:defRPr sz="600" b="0"/>
            </a:lvl1pPr>
          </a:lstStyle>
          <a:p>
            <a:endParaRPr lang="en-US" dirty="0"/>
          </a:p>
        </p:txBody>
      </p:sp>
      <p:sp>
        <p:nvSpPr>
          <p:cNvPr id="225" name="Text Placeholder 3">
            <a:extLst>
              <a:ext uri="{FF2B5EF4-FFF2-40B4-BE49-F238E27FC236}">
                <a16:creationId xmlns:a16="http://schemas.microsoft.com/office/drawing/2014/main" id="{39694077-1630-4B19-950C-578D231AC1C6}"/>
              </a:ext>
            </a:extLst>
          </p:cNvPr>
          <p:cNvSpPr>
            <a:spLocks noGrp="1"/>
          </p:cNvSpPr>
          <p:nvPr>
            <p:ph type="body" sz="quarter" idx="67" hasCustomPrompt="1"/>
          </p:nvPr>
        </p:nvSpPr>
        <p:spPr>
          <a:xfrm>
            <a:off x="3790817"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6" name="Picture Placeholder 60">
            <a:extLst>
              <a:ext uri="{FF2B5EF4-FFF2-40B4-BE49-F238E27FC236}">
                <a16:creationId xmlns:a16="http://schemas.microsoft.com/office/drawing/2014/main" id="{5BA7A969-92FB-43DF-9225-8F6F99D6B822}"/>
              </a:ext>
            </a:extLst>
          </p:cNvPr>
          <p:cNvSpPr>
            <a:spLocks noGrp="1"/>
          </p:cNvSpPr>
          <p:nvPr>
            <p:ph type="pic" sz="quarter" idx="68"/>
          </p:nvPr>
        </p:nvSpPr>
        <p:spPr>
          <a:xfrm>
            <a:off x="4673659" y="2716254"/>
            <a:ext cx="421200" cy="421200"/>
          </a:xfrm>
          <a:prstGeom prst="ellipse">
            <a:avLst/>
          </a:prstGeom>
        </p:spPr>
        <p:txBody>
          <a:bodyPr anchor="ctr" anchorCtr="0"/>
          <a:lstStyle>
            <a:lvl1pPr algn="ctr">
              <a:defRPr sz="600" b="0"/>
            </a:lvl1pPr>
          </a:lstStyle>
          <a:p>
            <a:endParaRPr lang="en-US" dirty="0"/>
          </a:p>
        </p:txBody>
      </p:sp>
      <p:sp>
        <p:nvSpPr>
          <p:cNvPr id="227" name="Text Placeholder 3">
            <a:extLst>
              <a:ext uri="{FF2B5EF4-FFF2-40B4-BE49-F238E27FC236}">
                <a16:creationId xmlns:a16="http://schemas.microsoft.com/office/drawing/2014/main" id="{DA148B3D-C9AF-451A-A6FD-1AB88349E861}"/>
              </a:ext>
            </a:extLst>
          </p:cNvPr>
          <p:cNvSpPr>
            <a:spLocks noGrp="1"/>
          </p:cNvSpPr>
          <p:nvPr>
            <p:ph type="body" sz="quarter" idx="69" hasCustomPrompt="1"/>
          </p:nvPr>
        </p:nvSpPr>
        <p:spPr>
          <a:xfrm>
            <a:off x="5167326"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28" name="Picture Placeholder 60">
            <a:extLst>
              <a:ext uri="{FF2B5EF4-FFF2-40B4-BE49-F238E27FC236}">
                <a16:creationId xmlns:a16="http://schemas.microsoft.com/office/drawing/2014/main" id="{CAAECE9F-4A9F-4B3C-9DE1-3D64814141DC}"/>
              </a:ext>
            </a:extLst>
          </p:cNvPr>
          <p:cNvSpPr>
            <a:spLocks noGrp="1"/>
          </p:cNvSpPr>
          <p:nvPr>
            <p:ph type="pic" sz="quarter" idx="70"/>
          </p:nvPr>
        </p:nvSpPr>
        <p:spPr>
          <a:xfrm>
            <a:off x="6050890" y="2716254"/>
            <a:ext cx="421200" cy="421200"/>
          </a:xfrm>
          <a:prstGeom prst="ellipse">
            <a:avLst/>
          </a:prstGeom>
        </p:spPr>
        <p:txBody>
          <a:bodyPr anchor="ctr" anchorCtr="0"/>
          <a:lstStyle>
            <a:lvl1pPr algn="ctr">
              <a:defRPr sz="600" b="0"/>
            </a:lvl1pPr>
          </a:lstStyle>
          <a:p>
            <a:endParaRPr lang="en-US" dirty="0"/>
          </a:p>
        </p:txBody>
      </p:sp>
      <p:sp>
        <p:nvSpPr>
          <p:cNvPr id="229" name="Text Placeholder 3">
            <a:extLst>
              <a:ext uri="{FF2B5EF4-FFF2-40B4-BE49-F238E27FC236}">
                <a16:creationId xmlns:a16="http://schemas.microsoft.com/office/drawing/2014/main" id="{C2D800D0-555C-4A01-975E-AEB73BE387B8}"/>
              </a:ext>
            </a:extLst>
          </p:cNvPr>
          <p:cNvSpPr>
            <a:spLocks noGrp="1"/>
          </p:cNvSpPr>
          <p:nvPr>
            <p:ph type="body" sz="quarter" idx="71" hasCustomPrompt="1"/>
          </p:nvPr>
        </p:nvSpPr>
        <p:spPr>
          <a:xfrm>
            <a:off x="6543835"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0" name="Picture Placeholder 60">
            <a:extLst>
              <a:ext uri="{FF2B5EF4-FFF2-40B4-BE49-F238E27FC236}">
                <a16:creationId xmlns:a16="http://schemas.microsoft.com/office/drawing/2014/main" id="{67ABF28A-30DB-4C90-995E-852322138526}"/>
              </a:ext>
            </a:extLst>
          </p:cNvPr>
          <p:cNvSpPr>
            <a:spLocks noGrp="1"/>
          </p:cNvSpPr>
          <p:nvPr>
            <p:ph type="pic" sz="quarter" idx="72"/>
          </p:nvPr>
        </p:nvSpPr>
        <p:spPr>
          <a:xfrm>
            <a:off x="7428121" y="2716254"/>
            <a:ext cx="421200" cy="421200"/>
          </a:xfrm>
          <a:prstGeom prst="ellipse">
            <a:avLst/>
          </a:prstGeom>
        </p:spPr>
        <p:txBody>
          <a:bodyPr anchor="ctr" anchorCtr="0"/>
          <a:lstStyle>
            <a:lvl1pPr algn="ctr">
              <a:defRPr sz="600" b="0"/>
            </a:lvl1pPr>
          </a:lstStyle>
          <a:p>
            <a:endParaRPr lang="en-US" dirty="0"/>
          </a:p>
        </p:txBody>
      </p:sp>
      <p:sp>
        <p:nvSpPr>
          <p:cNvPr id="231" name="Text Placeholder 3">
            <a:extLst>
              <a:ext uri="{FF2B5EF4-FFF2-40B4-BE49-F238E27FC236}">
                <a16:creationId xmlns:a16="http://schemas.microsoft.com/office/drawing/2014/main" id="{73CB642F-768D-4F30-BA74-9E8B09026912}"/>
              </a:ext>
            </a:extLst>
          </p:cNvPr>
          <p:cNvSpPr>
            <a:spLocks noGrp="1"/>
          </p:cNvSpPr>
          <p:nvPr>
            <p:ph type="body" sz="quarter" idx="73" hasCustomPrompt="1"/>
          </p:nvPr>
        </p:nvSpPr>
        <p:spPr>
          <a:xfrm>
            <a:off x="7920344"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2" name="Picture Placeholder 60">
            <a:extLst>
              <a:ext uri="{FF2B5EF4-FFF2-40B4-BE49-F238E27FC236}">
                <a16:creationId xmlns:a16="http://schemas.microsoft.com/office/drawing/2014/main" id="{ED417366-EF46-462A-B453-3749D99BF7FA}"/>
              </a:ext>
            </a:extLst>
          </p:cNvPr>
          <p:cNvSpPr>
            <a:spLocks noGrp="1"/>
          </p:cNvSpPr>
          <p:nvPr>
            <p:ph type="pic" sz="quarter" idx="74"/>
          </p:nvPr>
        </p:nvSpPr>
        <p:spPr>
          <a:xfrm>
            <a:off x="8805352" y="2716254"/>
            <a:ext cx="421200" cy="421200"/>
          </a:xfrm>
          <a:prstGeom prst="ellipse">
            <a:avLst/>
          </a:prstGeom>
        </p:spPr>
        <p:txBody>
          <a:bodyPr anchor="ctr" anchorCtr="0"/>
          <a:lstStyle>
            <a:lvl1pPr algn="ctr">
              <a:defRPr sz="600" b="0"/>
            </a:lvl1pPr>
          </a:lstStyle>
          <a:p>
            <a:endParaRPr lang="en-US" dirty="0"/>
          </a:p>
        </p:txBody>
      </p:sp>
      <p:sp>
        <p:nvSpPr>
          <p:cNvPr id="233" name="Text Placeholder 3">
            <a:extLst>
              <a:ext uri="{FF2B5EF4-FFF2-40B4-BE49-F238E27FC236}">
                <a16:creationId xmlns:a16="http://schemas.microsoft.com/office/drawing/2014/main" id="{A448D678-5BA8-4A37-B4BF-7F8C82A62EB5}"/>
              </a:ext>
            </a:extLst>
          </p:cNvPr>
          <p:cNvSpPr>
            <a:spLocks noGrp="1"/>
          </p:cNvSpPr>
          <p:nvPr>
            <p:ph type="body" sz="quarter" idx="75" hasCustomPrompt="1"/>
          </p:nvPr>
        </p:nvSpPr>
        <p:spPr>
          <a:xfrm>
            <a:off x="9296853"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34" name="Picture Placeholder 60">
            <a:extLst>
              <a:ext uri="{FF2B5EF4-FFF2-40B4-BE49-F238E27FC236}">
                <a16:creationId xmlns:a16="http://schemas.microsoft.com/office/drawing/2014/main" id="{5BD4E0E1-41CF-4BE9-8787-BEFDE1910BA8}"/>
              </a:ext>
            </a:extLst>
          </p:cNvPr>
          <p:cNvSpPr>
            <a:spLocks noGrp="1"/>
          </p:cNvSpPr>
          <p:nvPr>
            <p:ph type="pic" sz="quarter" idx="76"/>
          </p:nvPr>
        </p:nvSpPr>
        <p:spPr>
          <a:xfrm>
            <a:off x="10182586" y="2716254"/>
            <a:ext cx="421200" cy="421200"/>
          </a:xfrm>
          <a:prstGeom prst="ellipse">
            <a:avLst/>
          </a:prstGeom>
        </p:spPr>
        <p:txBody>
          <a:bodyPr anchor="ctr" anchorCtr="0"/>
          <a:lstStyle>
            <a:lvl1pPr algn="ctr">
              <a:defRPr sz="600" b="0"/>
            </a:lvl1pPr>
          </a:lstStyle>
          <a:p>
            <a:endParaRPr lang="en-US" dirty="0"/>
          </a:p>
        </p:txBody>
      </p:sp>
      <p:sp>
        <p:nvSpPr>
          <p:cNvPr id="235" name="Text Placeholder 3">
            <a:extLst>
              <a:ext uri="{FF2B5EF4-FFF2-40B4-BE49-F238E27FC236}">
                <a16:creationId xmlns:a16="http://schemas.microsoft.com/office/drawing/2014/main" id="{052D8C35-A594-4C79-859E-0FF127A65042}"/>
              </a:ext>
            </a:extLst>
          </p:cNvPr>
          <p:cNvSpPr>
            <a:spLocks noGrp="1"/>
          </p:cNvSpPr>
          <p:nvPr>
            <p:ph type="body" sz="quarter" idx="77" hasCustomPrompt="1"/>
          </p:nvPr>
        </p:nvSpPr>
        <p:spPr>
          <a:xfrm>
            <a:off x="10673363" y="2768254"/>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2" name="Text Placeholder 2">
            <a:extLst>
              <a:ext uri="{FF2B5EF4-FFF2-40B4-BE49-F238E27FC236}">
                <a16:creationId xmlns:a16="http://schemas.microsoft.com/office/drawing/2014/main" id="{491E4110-AC5A-479B-B103-36131008A2DA}"/>
              </a:ext>
            </a:extLst>
          </p:cNvPr>
          <p:cNvSpPr>
            <a:spLocks noGrp="1"/>
          </p:cNvSpPr>
          <p:nvPr>
            <p:ph type="body" idx="78" hasCustomPrompt="1"/>
          </p:nvPr>
        </p:nvSpPr>
        <p:spPr>
          <a:xfrm>
            <a:off x="544541" y="3421220"/>
            <a:ext cx="5328000" cy="158286"/>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endParaRPr lang="en-US" dirty="0"/>
          </a:p>
        </p:txBody>
      </p:sp>
      <p:sp>
        <p:nvSpPr>
          <p:cNvPr id="253" name="Picture Placeholder 60">
            <a:extLst>
              <a:ext uri="{FF2B5EF4-FFF2-40B4-BE49-F238E27FC236}">
                <a16:creationId xmlns:a16="http://schemas.microsoft.com/office/drawing/2014/main" id="{14822584-E95F-489C-84CA-7C1A46776BED}"/>
              </a:ext>
            </a:extLst>
          </p:cNvPr>
          <p:cNvSpPr>
            <a:spLocks noGrp="1"/>
          </p:cNvSpPr>
          <p:nvPr>
            <p:ph type="pic" sz="quarter" idx="79"/>
          </p:nvPr>
        </p:nvSpPr>
        <p:spPr>
          <a:xfrm>
            <a:off x="541966" y="3651198"/>
            <a:ext cx="421200" cy="421200"/>
          </a:xfrm>
          <a:prstGeom prst="ellipse">
            <a:avLst/>
          </a:prstGeom>
        </p:spPr>
        <p:txBody>
          <a:bodyPr anchor="ctr" anchorCtr="0"/>
          <a:lstStyle>
            <a:lvl1pPr algn="ctr">
              <a:defRPr sz="600" b="0"/>
            </a:lvl1pPr>
          </a:lstStyle>
          <a:p>
            <a:endParaRPr lang="en-US" dirty="0"/>
          </a:p>
        </p:txBody>
      </p:sp>
      <p:sp>
        <p:nvSpPr>
          <p:cNvPr id="254" name="Text Placeholder 3">
            <a:extLst>
              <a:ext uri="{FF2B5EF4-FFF2-40B4-BE49-F238E27FC236}">
                <a16:creationId xmlns:a16="http://schemas.microsoft.com/office/drawing/2014/main" id="{4BF9130B-A189-4B89-BDB7-AF869C874841}"/>
              </a:ext>
            </a:extLst>
          </p:cNvPr>
          <p:cNvSpPr>
            <a:spLocks noGrp="1"/>
          </p:cNvSpPr>
          <p:nvPr>
            <p:ph type="body" sz="quarter" idx="80" hasCustomPrompt="1"/>
          </p:nvPr>
        </p:nvSpPr>
        <p:spPr>
          <a:xfrm>
            <a:off x="1037799"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5" name="Picture Placeholder 60">
            <a:extLst>
              <a:ext uri="{FF2B5EF4-FFF2-40B4-BE49-F238E27FC236}">
                <a16:creationId xmlns:a16="http://schemas.microsoft.com/office/drawing/2014/main" id="{458F4E66-BE7B-473D-9C33-BF45FD0CE3F6}"/>
              </a:ext>
            </a:extLst>
          </p:cNvPr>
          <p:cNvSpPr>
            <a:spLocks noGrp="1"/>
          </p:cNvSpPr>
          <p:nvPr>
            <p:ph type="pic" sz="quarter" idx="81"/>
          </p:nvPr>
        </p:nvSpPr>
        <p:spPr>
          <a:xfrm>
            <a:off x="1919197" y="3651198"/>
            <a:ext cx="421200" cy="421200"/>
          </a:xfrm>
          <a:prstGeom prst="ellipse">
            <a:avLst/>
          </a:prstGeom>
        </p:spPr>
        <p:txBody>
          <a:bodyPr anchor="ctr" anchorCtr="0"/>
          <a:lstStyle>
            <a:lvl1pPr algn="ctr">
              <a:defRPr sz="600" b="0"/>
            </a:lvl1pPr>
          </a:lstStyle>
          <a:p>
            <a:endParaRPr lang="en-US" dirty="0"/>
          </a:p>
        </p:txBody>
      </p:sp>
      <p:sp>
        <p:nvSpPr>
          <p:cNvPr id="256" name="Text Placeholder 3">
            <a:extLst>
              <a:ext uri="{FF2B5EF4-FFF2-40B4-BE49-F238E27FC236}">
                <a16:creationId xmlns:a16="http://schemas.microsoft.com/office/drawing/2014/main" id="{7DEF0753-6109-4596-B8BD-B4DD70387A0C}"/>
              </a:ext>
            </a:extLst>
          </p:cNvPr>
          <p:cNvSpPr>
            <a:spLocks noGrp="1"/>
          </p:cNvSpPr>
          <p:nvPr>
            <p:ph type="body" sz="quarter" idx="82" hasCustomPrompt="1"/>
          </p:nvPr>
        </p:nvSpPr>
        <p:spPr>
          <a:xfrm>
            <a:off x="2414308"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7" name="Picture Placeholder 60">
            <a:extLst>
              <a:ext uri="{FF2B5EF4-FFF2-40B4-BE49-F238E27FC236}">
                <a16:creationId xmlns:a16="http://schemas.microsoft.com/office/drawing/2014/main" id="{E0DF6E67-E7A1-4291-8B14-41EF2F5EF50D}"/>
              </a:ext>
            </a:extLst>
          </p:cNvPr>
          <p:cNvSpPr>
            <a:spLocks noGrp="1"/>
          </p:cNvSpPr>
          <p:nvPr>
            <p:ph type="pic" sz="quarter" idx="83"/>
          </p:nvPr>
        </p:nvSpPr>
        <p:spPr>
          <a:xfrm>
            <a:off x="3296428" y="3651198"/>
            <a:ext cx="421200" cy="421200"/>
          </a:xfrm>
          <a:prstGeom prst="ellipse">
            <a:avLst/>
          </a:prstGeom>
        </p:spPr>
        <p:txBody>
          <a:bodyPr anchor="ctr" anchorCtr="0"/>
          <a:lstStyle>
            <a:lvl1pPr algn="ctr">
              <a:defRPr sz="600" b="0"/>
            </a:lvl1pPr>
          </a:lstStyle>
          <a:p>
            <a:endParaRPr lang="en-US" dirty="0"/>
          </a:p>
        </p:txBody>
      </p:sp>
      <p:sp>
        <p:nvSpPr>
          <p:cNvPr id="258" name="Text Placeholder 3">
            <a:extLst>
              <a:ext uri="{FF2B5EF4-FFF2-40B4-BE49-F238E27FC236}">
                <a16:creationId xmlns:a16="http://schemas.microsoft.com/office/drawing/2014/main" id="{E4FC1FC7-34E6-41F7-962B-CF16E2C16D09}"/>
              </a:ext>
            </a:extLst>
          </p:cNvPr>
          <p:cNvSpPr>
            <a:spLocks noGrp="1"/>
          </p:cNvSpPr>
          <p:nvPr>
            <p:ph type="body" sz="quarter" idx="84" hasCustomPrompt="1"/>
          </p:nvPr>
        </p:nvSpPr>
        <p:spPr>
          <a:xfrm>
            <a:off x="3790817"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59" name="Picture Placeholder 60">
            <a:extLst>
              <a:ext uri="{FF2B5EF4-FFF2-40B4-BE49-F238E27FC236}">
                <a16:creationId xmlns:a16="http://schemas.microsoft.com/office/drawing/2014/main" id="{23F73FC4-DE9F-41E0-8F29-CBC7838DDD3C}"/>
              </a:ext>
            </a:extLst>
          </p:cNvPr>
          <p:cNvSpPr>
            <a:spLocks noGrp="1"/>
          </p:cNvSpPr>
          <p:nvPr>
            <p:ph type="pic" sz="quarter" idx="85"/>
          </p:nvPr>
        </p:nvSpPr>
        <p:spPr>
          <a:xfrm>
            <a:off x="4673659" y="3651198"/>
            <a:ext cx="421200" cy="421200"/>
          </a:xfrm>
          <a:prstGeom prst="ellipse">
            <a:avLst/>
          </a:prstGeom>
        </p:spPr>
        <p:txBody>
          <a:bodyPr anchor="ctr" anchorCtr="0"/>
          <a:lstStyle>
            <a:lvl1pPr algn="ctr">
              <a:defRPr sz="600" b="0"/>
            </a:lvl1pPr>
          </a:lstStyle>
          <a:p>
            <a:endParaRPr lang="en-US" dirty="0"/>
          </a:p>
        </p:txBody>
      </p:sp>
      <p:sp>
        <p:nvSpPr>
          <p:cNvPr id="260" name="Text Placeholder 3">
            <a:extLst>
              <a:ext uri="{FF2B5EF4-FFF2-40B4-BE49-F238E27FC236}">
                <a16:creationId xmlns:a16="http://schemas.microsoft.com/office/drawing/2014/main" id="{5B53FE45-99B4-44AB-AA98-976579251CD1}"/>
              </a:ext>
            </a:extLst>
          </p:cNvPr>
          <p:cNvSpPr>
            <a:spLocks noGrp="1"/>
          </p:cNvSpPr>
          <p:nvPr>
            <p:ph type="body" sz="quarter" idx="86" hasCustomPrompt="1"/>
          </p:nvPr>
        </p:nvSpPr>
        <p:spPr>
          <a:xfrm>
            <a:off x="5167326"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1" name="Picture Placeholder 60">
            <a:extLst>
              <a:ext uri="{FF2B5EF4-FFF2-40B4-BE49-F238E27FC236}">
                <a16:creationId xmlns:a16="http://schemas.microsoft.com/office/drawing/2014/main" id="{E9869C6C-68B2-471A-A4D4-15B4EDDB06CA}"/>
              </a:ext>
            </a:extLst>
          </p:cNvPr>
          <p:cNvSpPr>
            <a:spLocks noGrp="1"/>
          </p:cNvSpPr>
          <p:nvPr>
            <p:ph type="pic" sz="quarter" idx="87"/>
          </p:nvPr>
        </p:nvSpPr>
        <p:spPr>
          <a:xfrm>
            <a:off x="6050890" y="3651198"/>
            <a:ext cx="421200" cy="421200"/>
          </a:xfrm>
          <a:prstGeom prst="ellipse">
            <a:avLst/>
          </a:prstGeom>
        </p:spPr>
        <p:txBody>
          <a:bodyPr anchor="ctr" anchorCtr="0"/>
          <a:lstStyle>
            <a:lvl1pPr algn="ctr">
              <a:defRPr sz="600" b="0"/>
            </a:lvl1pPr>
          </a:lstStyle>
          <a:p>
            <a:endParaRPr lang="en-US" dirty="0"/>
          </a:p>
        </p:txBody>
      </p:sp>
      <p:sp>
        <p:nvSpPr>
          <p:cNvPr id="262" name="Text Placeholder 3">
            <a:extLst>
              <a:ext uri="{FF2B5EF4-FFF2-40B4-BE49-F238E27FC236}">
                <a16:creationId xmlns:a16="http://schemas.microsoft.com/office/drawing/2014/main" id="{6DD96197-5528-4689-A1FE-05AA9B7C861D}"/>
              </a:ext>
            </a:extLst>
          </p:cNvPr>
          <p:cNvSpPr>
            <a:spLocks noGrp="1"/>
          </p:cNvSpPr>
          <p:nvPr>
            <p:ph type="body" sz="quarter" idx="88" hasCustomPrompt="1"/>
          </p:nvPr>
        </p:nvSpPr>
        <p:spPr>
          <a:xfrm>
            <a:off x="6543835"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3" name="Picture Placeholder 60">
            <a:extLst>
              <a:ext uri="{FF2B5EF4-FFF2-40B4-BE49-F238E27FC236}">
                <a16:creationId xmlns:a16="http://schemas.microsoft.com/office/drawing/2014/main" id="{14B84F33-5CED-4929-98A5-DB8BC0A6AAF3}"/>
              </a:ext>
            </a:extLst>
          </p:cNvPr>
          <p:cNvSpPr>
            <a:spLocks noGrp="1"/>
          </p:cNvSpPr>
          <p:nvPr>
            <p:ph type="pic" sz="quarter" idx="89"/>
          </p:nvPr>
        </p:nvSpPr>
        <p:spPr>
          <a:xfrm>
            <a:off x="7428121" y="3651198"/>
            <a:ext cx="421200" cy="421200"/>
          </a:xfrm>
          <a:prstGeom prst="ellipse">
            <a:avLst/>
          </a:prstGeom>
        </p:spPr>
        <p:txBody>
          <a:bodyPr anchor="ctr" anchorCtr="0"/>
          <a:lstStyle>
            <a:lvl1pPr algn="ctr">
              <a:defRPr sz="600" b="0"/>
            </a:lvl1pPr>
          </a:lstStyle>
          <a:p>
            <a:endParaRPr lang="en-US" dirty="0"/>
          </a:p>
        </p:txBody>
      </p:sp>
      <p:sp>
        <p:nvSpPr>
          <p:cNvPr id="264" name="Text Placeholder 3">
            <a:extLst>
              <a:ext uri="{FF2B5EF4-FFF2-40B4-BE49-F238E27FC236}">
                <a16:creationId xmlns:a16="http://schemas.microsoft.com/office/drawing/2014/main" id="{164E1F47-DE80-43BE-B085-AE3A191B8E7D}"/>
              </a:ext>
            </a:extLst>
          </p:cNvPr>
          <p:cNvSpPr>
            <a:spLocks noGrp="1"/>
          </p:cNvSpPr>
          <p:nvPr>
            <p:ph type="body" sz="quarter" idx="90" hasCustomPrompt="1"/>
          </p:nvPr>
        </p:nvSpPr>
        <p:spPr>
          <a:xfrm>
            <a:off x="7920344"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5" name="Picture Placeholder 60">
            <a:extLst>
              <a:ext uri="{FF2B5EF4-FFF2-40B4-BE49-F238E27FC236}">
                <a16:creationId xmlns:a16="http://schemas.microsoft.com/office/drawing/2014/main" id="{0F3C5BB7-7B8F-4DDB-9FF7-FEAFB07F9A90}"/>
              </a:ext>
            </a:extLst>
          </p:cNvPr>
          <p:cNvSpPr>
            <a:spLocks noGrp="1"/>
          </p:cNvSpPr>
          <p:nvPr>
            <p:ph type="pic" sz="quarter" idx="91"/>
          </p:nvPr>
        </p:nvSpPr>
        <p:spPr>
          <a:xfrm>
            <a:off x="8805352" y="3651198"/>
            <a:ext cx="421200" cy="421200"/>
          </a:xfrm>
          <a:prstGeom prst="ellipse">
            <a:avLst/>
          </a:prstGeom>
        </p:spPr>
        <p:txBody>
          <a:bodyPr anchor="ctr" anchorCtr="0"/>
          <a:lstStyle>
            <a:lvl1pPr algn="ctr">
              <a:defRPr sz="600" b="0"/>
            </a:lvl1pPr>
          </a:lstStyle>
          <a:p>
            <a:endParaRPr lang="en-US" dirty="0"/>
          </a:p>
        </p:txBody>
      </p:sp>
      <p:sp>
        <p:nvSpPr>
          <p:cNvPr id="266" name="Text Placeholder 3">
            <a:extLst>
              <a:ext uri="{FF2B5EF4-FFF2-40B4-BE49-F238E27FC236}">
                <a16:creationId xmlns:a16="http://schemas.microsoft.com/office/drawing/2014/main" id="{895EBF36-2743-4B99-AC83-F047F5DD737A}"/>
              </a:ext>
            </a:extLst>
          </p:cNvPr>
          <p:cNvSpPr>
            <a:spLocks noGrp="1"/>
          </p:cNvSpPr>
          <p:nvPr>
            <p:ph type="body" sz="quarter" idx="92" hasCustomPrompt="1"/>
          </p:nvPr>
        </p:nvSpPr>
        <p:spPr>
          <a:xfrm>
            <a:off x="9296853"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7" name="Picture Placeholder 60">
            <a:extLst>
              <a:ext uri="{FF2B5EF4-FFF2-40B4-BE49-F238E27FC236}">
                <a16:creationId xmlns:a16="http://schemas.microsoft.com/office/drawing/2014/main" id="{39BB84D3-75DA-4919-ADAA-93AA2BF1C39E}"/>
              </a:ext>
            </a:extLst>
          </p:cNvPr>
          <p:cNvSpPr>
            <a:spLocks noGrp="1"/>
          </p:cNvSpPr>
          <p:nvPr>
            <p:ph type="pic" sz="quarter" idx="93"/>
          </p:nvPr>
        </p:nvSpPr>
        <p:spPr>
          <a:xfrm>
            <a:off x="10182586" y="3651198"/>
            <a:ext cx="421200" cy="421200"/>
          </a:xfrm>
          <a:prstGeom prst="ellipse">
            <a:avLst/>
          </a:prstGeom>
        </p:spPr>
        <p:txBody>
          <a:bodyPr anchor="ctr" anchorCtr="0"/>
          <a:lstStyle>
            <a:lvl1pPr algn="ctr">
              <a:defRPr sz="600" b="0"/>
            </a:lvl1pPr>
          </a:lstStyle>
          <a:p>
            <a:endParaRPr lang="en-US" dirty="0"/>
          </a:p>
        </p:txBody>
      </p:sp>
      <p:sp>
        <p:nvSpPr>
          <p:cNvPr id="268" name="Text Placeholder 3">
            <a:extLst>
              <a:ext uri="{FF2B5EF4-FFF2-40B4-BE49-F238E27FC236}">
                <a16:creationId xmlns:a16="http://schemas.microsoft.com/office/drawing/2014/main" id="{02BAC160-A15D-4845-8618-166AEA6F436F}"/>
              </a:ext>
            </a:extLst>
          </p:cNvPr>
          <p:cNvSpPr>
            <a:spLocks noGrp="1"/>
          </p:cNvSpPr>
          <p:nvPr>
            <p:ph type="body" sz="quarter" idx="94" hasCustomPrompt="1"/>
          </p:nvPr>
        </p:nvSpPr>
        <p:spPr>
          <a:xfrm>
            <a:off x="10673363" y="3703198"/>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69" name="Text Placeholder 2">
            <a:extLst>
              <a:ext uri="{FF2B5EF4-FFF2-40B4-BE49-F238E27FC236}">
                <a16:creationId xmlns:a16="http://schemas.microsoft.com/office/drawing/2014/main" id="{04F30340-8BB7-40C6-ABF9-A99AB46AE4A3}"/>
              </a:ext>
            </a:extLst>
          </p:cNvPr>
          <p:cNvSpPr>
            <a:spLocks noGrp="1"/>
          </p:cNvSpPr>
          <p:nvPr>
            <p:ph type="body" idx="95" hasCustomPrompt="1"/>
          </p:nvPr>
        </p:nvSpPr>
        <p:spPr>
          <a:xfrm>
            <a:off x="544543" y="4449919"/>
            <a:ext cx="1174840" cy="921650"/>
          </a:xfrm>
        </p:spPr>
        <p:txBody>
          <a:bodyPr anchor="t" anchorCtr="0"/>
          <a:lstStyle>
            <a:lvl1pPr marL="0" indent="0">
              <a:spcBef>
                <a:spcPts val="0"/>
              </a:spcBef>
              <a:spcAft>
                <a:spcPts val="0"/>
              </a:spcAft>
              <a:buNone/>
              <a:defRPr sz="800" b="1"/>
            </a:lvl1pPr>
            <a:lvl2pPr marL="0" indent="0">
              <a:spcBef>
                <a:spcPts val="0"/>
              </a:spcBef>
              <a:spcAft>
                <a:spcPts val="0"/>
              </a:spcAft>
              <a:buNone/>
              <a:defRPr sz="8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a:p>
            <a:pPr lvl="1"/>
            <a:r>
              <a:rPr lang="en-US" dirty="0"/>
              <a:t>l2</a:t>
            </a:r>
          </a:p>
        </p:txBody>
      </p:sp>
      <p:sp>
        <p:nvSpPr>
          <p:cNvPr id="272" name="Picture Placeholder 60">
            <a:extLst>
              <a:ext uri="{FF2B5EF4-FFF2-40B4-BE49-F238E27FC236}">
                <a16:creationId xmlns:a16="http://schemas.microsoft.com/office/drawing/2014/main" id="{88AA3554-5B10-4720-BE38-1360E85AC848}"/>
              </a:ext>
            </a:extLst>
          </p:cNvPr>
          <p:cNvSpPr>
            <a:spLocks noGrp="1"/>
          </p:cNvSpPr>
          <p:nvPr>
            <p:ph type="pic" sz="quarter" idx="98"/>
          </p:nvPr>
        </p:nvSpPr>
        <p:spPr>
          <a:xfrm>
            <a:off x="1919197" y="4397919"/>
            <a:ext cx="421200" cy="421200"/>
          </a:xfrm>
          <a:prstGeom prst="ellipse">
            <a:avLst/>
          </a:prstGeom>
        </p:spPr>
        <p:txBody>
          <a:bodyPr anchor="ctr" anchorCtr="0"/>
          <a:lstStyle>
            <a:lvl1pPr algn="ctr">
              <a:defRPr sz="600" b="0"/>
            </a:lvl1pPr>
          </a:lstStyle>
          <a:p>
            <a:endParaRPr lang="en-US" dirty="0"/>
          </a:p>
        </p:txBody>
      </p:sp>
      <p:sp>
        <p:nvSpPr>
          <p:cNvPr id="273" name="Text Placeholder 3">
            <a:extLst>
              <a:ext uri="{FF2B5EF4-FFF2-40B4-BE49-F238E27FC236}">
                <a16:creationId xmlns:a16="http://schemas.microsoft.com/office/drawing/2014/main" id="{FBB90A76-4A9C-4A35-9559-ACA20138F9C2}"/>
              </a:ext>
            </a:extLst>
          </p:cNvPr>
          <p:cNvSpPr>
            <a:spLocks noGrp="1"/>
          </p:cNvSpPr>
          <p:nvPr>
            <p:ph type="body" sz="quarter" idx="99" hasCustomPrompt="1"/>
          </p:nvPr>
        </p:nvSpPr>
        <p:spPr>
          <a:xfrm>
            <a:off x="2414308"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4" name="Picture Placeholder 60">
            <a:extLst>
              <a:ext uri="{FF2B5EF4-FFF2-40B4-BE49-F238E27FC236}">
                <a16:creationId xmlns:a16="http://schemas.microsoft.com/office/drawing/2014/main" id="{3A73F49B-7A38-4F86-A362-CB97F73D55B4}"/>
              </a:ext>
            </a:extLst>
          </p:cNvPr>
          <p:cNvSpPr>
            <a:spLocks noGrp="1"/>
          </p:cNvSpPr>
          <p:nvPr>
            <p:ph type="pic" sz="quarter" idx="100"/>
          </p:nvPr>
        </p:nvSpPr>
        <p:spPr>
          <a:xfrm>
            <a:off x="3296428" y="4397919"/>
            <a:ext cx="421200" cy="421200"/>
          </a:xfrm>
          <a:prstGeom prst="ellipse">
            <a:avLst/>
          </a:prstGeom>
        </p:spPr>
        <p:txBody>
          <a:bodyPr anchor="ctr" anchorCtr="0"/>
          <a:lstStyle>
            <a:lvl1pPr algn="ctr">
              <a:defRPr sz="600" b="0"/>
            </a:lvl1pPr>
          </a:lstStyle>
          <a:p>
            <a:endParaRPr lang="en-US" dirty="0"/>
          </a:p>
        </p:txBody>
      </p:sp>
      <p:sp>
        <p:nvSpPr>
          <p:cNvPr id="275" name="Text Placeholder 3">
            <a:extLst>
              <a:ext uri="{FF2B5EF4-FFF2-40B4-BE49-F238E27FC236}">
                <a16:creationId xmlns:a16="http://schemas.microsoft.com/office/drawing/2014/main" id="{753555AA-1691-4048-8917-F3AC7E70D0AB}"/>
              </a:ext>
            </a:extLst>
          </p:cNvPr>
          <p:cNvSpPr>
            <a:spLocks noGrp="1"/>
          </p:cNvSpPr>
          <p:nvPr>
            <p:ph type="body" sz="quarter" idx="101" hasCustomPrompt="1"/>
          </p:nvPr>
        </p:nvSpPr>
        <p:spPr>
          <a:xfrm>
            <a:off x="3790817"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6" name="Picture Placeholder 60">
            <a:extLst>
              <a:ext uri="{FF2B5EF4-FFF2-40B4-BE49-F238E27FC236}">
                <a16:creationId xmlns:a16="http://schemas.microsoft.com/office/drawing/2014/main" id="{5BB98D72-299D-4E09-AD92-3C935DD9BD0B}"/>
              </a:ext>
            </a:extLst>
          </p:cNvPr>
          <p:cNvSpPr>
            <a:spLocks noGrp="1"/>
          </p:cNvSpPr>
          <p:nvPr>
            <p:ph type="pic" sz="quarter" idx="102"/>
          </p:nvPr>
        </p:nvSpPr>
        <p:spPr>
          <a:xfrm>
            <a:off x="4673659" y="4397919"/>
            <a:ext cx="421200" cy="421200"/>
          </a:xfrm>
          <a:prstGeom prst="ellipse">
            <a:avLst/>
          </a:prstGeom>
        </p:spPr>
        <p:txBody>
          <a:bodyPr anchor="ctr" anchorCtr="0"/>
          <a:lstStyle>
            <a:lvl1pPr algn="ctr">
              <a:defRPr sz="600" b="0"/>
            </a:lvl1pPr>
          </a:lstStyle>
          <a:p>
            <a:endParaRPr lang="en-US" dirty="0"/>
          </a:p>
        </p:txBody>
      </p:sp>
      <p:sp>
        <p:nvSpPr>
          <p:cNvPr id="277" name="Text Placeholder 3">
            <a:extLst>
              <a:ext uri="{FF2B5EF4-FFF2-40B4-BE49-F238E27FC236}">
                <a16:creationId xmlns:a16="http://schemas.microsoft.com/office/drawing/2014/main" id="{40C38A72-B3C6-44EE-9FAB-E1C69CE2F537}"/>
              </a:ext>
            </a:extLst>
          </p:cNvPr>
          <p:cNvSpPr>
            <a:spLocks noGrp="1"/>
          </p:cNvSpPr>
          <p:nvPr>
            <p:ph type="body" sz="quarter" idx="103" hasCustomPrompt="1"/>
          </p:nvPr>
        </p:nvSpPr>
        <p:spPr>
          <a:xfrm>
            <a:off x="5167326"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78" name="Picture Placeholder 60">
            <a:extLst>
              <a:ext uri="{FF2B5EF4-FFF2-40B4-BE49-F238E27FC236}">
                <a16:creationId xmlns:a16="http://schemas.microsoft.com/office/drawing/2014/main" id="{86B670E9-7EA7-4DE8-BA7C-D76494473F4C}"/>
              </a:ext>
            </a:extLst>
          </p:cNvPr>
          <p:cNvSpPr>
            <a:spLocks noGrp="1"/>
          </p:cNvSpPr>
          <p:nvPr>
            <p:ph type="pic" sz="quarter" idx="104"/>
          </p:nvPr>
        </p:nvSpPr>
        <p:spPr>
          <a:xfrm>
            <a:off x="6050890" y="4397919"/>
            <a:ext cx="421200" cy="421200"/>
          </a:xfrm>
          <a:prstGeom prst="ellipse">
            <a:avLst/>
          </a:prstGeom>
        </p:spPr>
        <p:txBody>
          <a:bodyPr anchor="ctr" anchorCtr="0"/>
          <a:lstStyle>
            <a:lvl1pPr algn="ctr">
              <a:defRPr sz="600" b="0"/>
            </a:lvl1pPr>
          </a:lstStyle>
          <a:p>
            <a:endParaRPr lang="en-US" dirty="0"/>
          </a:p>
        </p:txBody>
      </p:sp>
      <p:sp>
        <p:nvSpPr>
          <p:cNvPr id="279" name="Text Placeholder 3">
            <a:extLst>
              <a:ext uri="{FF2B5EF4-FFF2-40B4-BE49-F238E27FC236}">
                <a16:creationId xmlns:a16="http://schemas.microsoft.com/office/drawing/2014/main" id="{7216582A-A8DE-41A1-AB5C-821C1D636E91}"/>
              </a:ext>
            </a:extLst>
          </p:cNvPr>
          <p:cNvSpPr>
            <a:spLocks noGrp="1"/>
          </p:cNvSpPr>
          <p:nvPr>
            <p:ph type="body" sz="quarter" idx="105" hasCustomPrompt="1"/>
          </p:nvPr>
        </p:nvSpPr>
        <p:spPr>
          <a:xfrm>
            <a:off x="6543835"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0" name="Picture Placeholder 60">
            <a:extLst>
              <a:ext uri="{FF2B5EF4-FFF2-40B4-BE49-F238E27FC236}">
                <a16:creationId xmlns:a16="http://schemas.microsoft.com/office/drawing/2014/main" id="{63275E10-7517-404E-9026-CB9FB2197422}"/>
              </a:ext>
            </a:extLst>
          </p:cNvPr>
          <p:cNvSpPr>
            <a:spLocks noGrp="1"/>
          </p:cNvSpPr>
          <p:nvPr>
            <p:ph type="pic" sz="quarter" idx="106"/>
          </p:nvPr>
        </p:nvSpPr>
        <p:spPr>
          <a:xfrm>
            <a:off x="7428121" y="4397919"/>
            <a:ext cx="421200" cy="421200"/>
          </a:xfrm>
          <a:prstGeom prst="ellipse">
            <a:avLst/>
          </a:prstGeom>
        </p:spPr>
        <p:txBody>
          <a:bodyPr anchor="ctr" anchorCtr="0"/>
          <a:lstStyle>
            <a:lvl1pPr algn="ctr">
              <a:defRPr sz="600" b="0"/>
            </a:lvl1pPr>
          </a:lstStyle>
          <a:p>
            <a:endParaRPr lang="en-US" dirty="0"/>
          </a:p>
        </p:txBody>
      </p:sp>
      <p:sp>
        <p:nvSpPr>
          <p:cNvPr id="281" name="Text Placeholder 3">
            <a:extLst>
              <a:ext uri="{FF2B5EF4-FFF2-40B4-BE49-F238E27FC236}">
                <a16:creationId xmlns:a16="http://schemas.microsoft.com/office/drawing/2014/main" id="{F19A8B86-C53B-47D3-A0E4-88D4FEE868D3}"/>
              </a:ext>
            </a:extLst>
          </p:cNvPr>
          <p:cNvSpPr>
            <a:spLocks noGrp="1"/>
          </p:cNvSpPr>
          <p:nvPr>
            <p:ph type="body" sz="quarter" idx="107" hasCustomPrompt="1"/>
          </p:nvPr>
        </p:nvSpPr>
        <p:spPr>
          <a:xfrm>
            <a:off x="7920344"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2" name="Picture Placeholder 60">
            <a:extLst>
              <a:ext uri="{FF2B5EF4-FFF2-40B4-BE49-F238E27FC236}">
                <a16:creationId xmlns:a16="http://schemas.microsoft.com/office/drawing/2014/main" id="{5ED60941-5416-433A-832B-4D2D590CE2C8}"/>
              </a:ext>
            </a:extLst>
          </p:cNvPr>
          <p:cNvSpPr>
            <a:spLocks noGrp="1"/>
          </p:cNvSpPr>
          <p:nvPr>
            <p:ph type="pic" sz="quarter" idx="108"/>
          </p:nvPr>
        </p:nvSpPr>
        <p:spPr>
          <a:xfrm>
            <a:off x="8805352" y="4397919"/>
            <a:ext cx="421200" cy="421200"/>
          </a:xfrm>
          <a:prstGeom prst="ellipse">
            <a:avLst/>
          </a:prstGeom>
        </p:spPr>
        <p:txBody>
          <a:bodyPr anchor="ctr" anchorCtr="0"/>
          <a:lstStyle>
            <a:lvl1pPr algn="ctr">
              <a:defRPr sz="600" b="0"/>
            </a:lvl1pPr>
          </a:lstStyle>
          <a:p>
            <a:endParaRPr lang="en-US" dirty="0"/>
          </a:p>
        </p:txBody>
      </p:sp>
      <p:sp>
        <p:nvSpPr>
          <p:cNvPr id="283" name="Text Placeholder 3">
            <a:extLst>
              <a:ext uri="{FF2B5EF4-FFF2-40B4-BE49-F238E27FC236}">
                <a16:creationId xmlns:a16="http://schemas.microsoft.com/office/drawing/2014/main" id="{3E914F44-91CC-4C6D-8D00-1FDD0C49DD18}"/>
              </a:ext>
            </a:extLst>
          </p:cNvPr>
          <p:cNvSpPr>
            <a:spLocks noGrp="1"/>
          </p:cNvSpPr>
          <p:nvPr>
            <p:ph type="body" sz="quarter" idx="109" hasCustomPrompt="1"/>
          </p:nvPr>
        </p:nvSpPr>
        <p:spPr>
          <a:xfrm>
            <a:off x="9296853"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284" name="Picture Placeholder 60">
            <a:extLst>
              <a:ext uri="{FF2B5EF4-FFF2-40B4-BE49-F238E27FC236}">
                <a16:creationId xmlns:a16="http://schemas.microsoft.com/office/drawing/2014/main" id="{B15839FF-99B0-4006-9E31-6CEA8930E61D}"/>
              </a:ext>
            </a:extLst>
          </p:cNvPr>
          <p:cNvSpPr>
            <a:spLocks noGrp="1"/>
          </p:cNvSpPr>
          <p:nvPr>
            <p:ph type="pic" sz="quarter" idx="110"/>
          </p:nvPr>
        </p:nvSpPr>
        <p:spPr>
          <a:xfrm>
            <a:off x="10182586" y="4397919"/>
            <a:ext cx="421200" cy="421200"/>
          </a:xfrm>
          <a:prstGeom prst="ellipse">
            <a:avLst/>
          </a:prstGeom>
        </p:spPr>
        <p:txBody>
          <a:bodyPr anchor="ctr" anchorCtr="0"/>
          <a:lstStyle>
            <a:lvl1pPr algn="ctr">
              <a:defRPr sz="600" b="0"/>
            </a:lvl1pPr>
          </a:lstStyle>
          <a:p>
            <a:endParaRPr lang="en-US" dirty="0"/>
          </a:p>
        </p:txBody>
      </p:sp>
      <p:sp>
        <p:nvSpPr>
          <p:cNvPr id="285" name="Text Placeholder 3">
            <a:extLst>
              <a:ext uri="{FF2B5EF4-FFF2-40B4-BE49-F238E27FC236}">
                <a16:creationId xmlns:a16="http://schemas.microsoft.com/office/drawing/2014/main" id="{24E72855-960D-4BA1-AD1E-29AFB57743D7}"/>
              </a:ext>
            </a:extLst>
          </p:cNvPr>
          <p:cNvSpPr>
            <a:spLocks noGrp="1"/>
          </p:cNvSpPr>
          <p:nvPr>
            <p:ph type="body" sz="quarter" idx="111" hasCustomPrompt="1"/>
          </p:nvPr>
        </p:nvSpPr>
        <p:spPr>
          <a:xfrm>
            <a:off x="10673363" y="444991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0" name="Picture Placeholder 60">
            <a:extLst>
              <a:ext uri="{FF2B5EF4-FFF2-40B4-BE49-F238E27FC236}">
                <a16:creationId xmlns:a16="http://schemas.microsoft.com/office/drawing/2014/main" id="{B81938A6-4DE7-47A8-AE9D-54C76C159BBD}"/>
              </a:ext>
            </a:extLst>
          </p:cNvPr>
          <p:cNvSpPr>
            <a:spLocks noGrp="1"/>
          </p:cNvSpPr>
          <p:nvPr>
            <p:ph type="pic" sz="quarter" idx="112"/>
          </p:nvPr>
        </p:nvSpPr>
        <p:spPr>
          <a:xfrm>
            <a:off x="1919197" y="4950369"/>
            <a:ext cx="421200" cy="421200"/>
          </a:xfrm>
          <a:prstGeom prst="ellipse">
            <a:avLst/>
          </a:prstGeom>
        </p:spPr>
        <p:txBody>
          <a:bodyPr anchor="ctr" anchorCtr="0"/>
          <a:lstStyle>
            <a:lvl1pPr algn="ctr">
              <a:defRPr sz="600" b="0"/>
            </a:lvl1pPr>
          </a:lstStyle>
          <a:p>
            <a:endParaRPr lang="en-US" dirty="0"/>
          </a:p>
        </p:txBody>
      </p:sp>
      <p:sp>
        <p:nvSpPr>
          <p:cNvPr id="301" name="Text Placeholder 3">
            <a:extLst>
              <a:ext uri="{FF2B5EF4-FFF2-40B4-BE49-F238E27FC236}">
                <a16:creationId xmlns:a16="http://schemas.microsoft.com/office/drawing/2014/main" id="{28B9E2D3-B930-4A4E-9A00-B3A286C11E23}"/>
              </a:ext>
            </a:extLst>
          </p:cNvPr>
          <p:cNvSpPr>
            <a:spLocks noGrp="1"/>
          </p:cNvSpPr>
          <p:nvPr>
            <p:ph type="body" sz="quarter" idx="113" hasCustomPrompt="1"/>
          </p:nvPr>
        </p:nvSpPr>
        <p:spPr>
          <a:xfrm>
            <a:off x="2414308"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2" name="Picture Placeholder 60">
            <a:extLst>
              <a:ext uri="{FF2B5EF4-FFF2-40B4-BE49-F238E27FC236}">
                <a16:creationId xmlns:a16="http://schemas.microsoft.com/office/drawing/2014/main" id="{0F9AFD22-EACA-475E-A64D-172A3FAE5B09}"/>
              </a:ext>
            </a:extLst>
          </p:cNvPr>
          <p:cNvSpPr>
            <a:spLocks noGrp="1"/>
          </p:cNvSpPr>
          <p:nvPr>
            <p:ph type="pic" sz="quarter" idx="114"/>
          </p:nvPr>
        </p:nvSpPr>
        <p:spPr>
          <a:xfrm>
            <a:off x="3296428" y="4950369"/>
            <a:ext cx="421200" cy="421200"/>
          </a:xfrm>
          <a:prstGeom prst="ellipse">
            <a:avLst/>
          </a:prstGeom>
        </p:spPr>
        <p:txBody>
          <a:bodyPr anchor="ctr" anchorCtr="0"/>
          <a:lstStyle>
            <a:lvl1pPr algn="ctr">
              <a:defRPr sz="600" b="0"/>
            </a:lvl1pPr>
          </a:lstStyle>
          <a:p>
            <a:endParaRPr lang="en-US" dirty="0"/>
          </a:p>
        </p:txBody>
      </p:sp>
      <p:sp>
        <p:nvSpPr>
          <p:cNvPr id="303" name="Text Placeholder 3">
            <a:extLst>
              <a:ext uri="{FF2B5EF4-FFF2-40B4-BE49-F238E27FC236}">
                <a16:creationId xmlns:a16="http://schemas.microsoft.com/office/drawing/2014/main" id="{A68C4B99-EA82-4216-A689-2EFCFA9169CF}"/>
              </a:ext>
            </a:extLst>
          </p:cNvPr>
          <p:cNvSpPr>
            <a:spLocks noGrp="1"/>
          </p:cNvSpPr>
          <p:nvPr>
            <p:ph type="body" sz="quarter" idx="115" hasCustomPrompt="1"/>
          </p:nvPr>
        </p:nvSpPr>
        <p:spPr>
          <a:xfrm>
            <a:off x="3790817"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4" name="Picture Placeholder 60">
            <a:extLst>
              <a:ext uri="{FF2B5EF4-FFF2-40B4-BE49-F238E27FC236}">
                <a16:creationId xmlns:a16="http://schemas.microsoft.com/office/drawing/2014/main" id="{7EDC33CF-0BEC-4285-A4EC-E2105DEDDD6A}"/>
              </a:ext>
            </a:extLst>
          </p:cNvPr>
          <p:cNvSpPr>
            <a:spLocks noGrp="1"/>
          </p:cNvSpPr>
          <p:nvPr>
            <p:ph type="pic" sz="quarter" idx="116"/>
          </p:nvPr>
        </p:nvSpPr>
        <p:spPr>
          <a:xfrm>
            <a:off x="4673659" y="4950369"/>
            <a:ext cx="421200" cy="421200"/>
          </a:xfrm>
          <a:prstGeom prst="ellipse">
            <a:avLst/>
          </a:prstGeom>
        </p:spPr>
        <p:txBody>
          <a:bodyPr anchor="ctr" anchorCtr="0"/>
          <a:lstStyle>
            <a:lvl1pPr algn="ctr">
              <a:defRPr sz="600" b="0"/>
            </a:lvl1pPr>
          </a:lstStyle>
          <a:p>
            <a:endParaRPr lang="en-US" dirty="0"/>
          </a:p>
        </p:txBody>
      </p:sp>
      <p:sp>
        <p:nvSpPr>
          <p:cNvPr id="305" name="Text Placeholder 3">
            <a:extLst>
              <a:ext uri="{FF2B5EF4-FFF2-40B4-BE49-F238E27FC236}">
                <a16:creationId xmlns:a16="http://schemas.microsoft.com/office/drawing/2014/main" id="{8140E7E1-8C0C-441A-B5BD-61431424C106}"/>
              </a:ext>
            </a:extLst>
          </p:cNvPr>
          <p:cNvSpPr>
            <a:spLocks noGrp="1"/>
          </p:cNvSpPr>
          <p:nvPr>
            <p:ph type="body" sz="quarter" idx="117" hasCustomPrompt="1"/>
          </p:nvPr>
        </p:nvSpPr>
        <p:spPr>
          <a:xfrm>
            <a:off x="5167326"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6" name="Picture Placeholder 60">
            <a:extLst>
              <a:ext uri="{FF2B5EF4-FFF2-40B4-BE49-F238E27FC236}">
                <a16:creationId xmlns:a16="http://schemas.microsoft.com/office/drawing/2014/main" id="{5D33692D-F164-4719-9520-14CDB1356869}"/>
              </a:ext>
            </a:extLst>
          </p:cNvPr>
          <p:cNvSpPr>
            <a:spLocks noGrp="1"/>
          </p:cNvSpPr>
          <p:nvPr>
            <p:ph type="pic" sz="quarter" idx="118"/>
          </p:nvPr>
        </p:nvSpPr>
        <p:spPr>
          <a:xfrm>
            <a:off x="6050890" y="4950369"/>
            <a:ext cx="421200" cy="421200"/>
          </a:xfrm>
          <a:prstGeom prst="ellipse">
            <a:avLst/>
          </a:prstGeom>
        </p:spPr>
        <p:txBody>
          <a:bodyPr anchor="ctr" anchorCtr="0"/>
          <a:lstStyle>
            <a:lvl1pPr algn="ctr">
              <a:defRPr sz="600" b="0"/>
            </a:lvl1pPr>
          </a:lstStyle>
          <a:p>
            <a:endParaRPr lang="en-US" dirty="0"/>
          </a:p>
        </p:txBody>
      </p:sp>
      <p:sp>
        <p:nvSpPr>
          <p:cNvPr id="307" name="Text Placeholder 3">
            <a:extLst>
              <a:ext uri="{FF2B5EF4-FFF2-40B4-BE49-F238E27FC236}">
                <a16:creationId xmlns:a16="http://schemas.microsoft.com/office/drawing/2014/main" id="{FC48F2AB-0657-47E4-9B92-1BAF8566E3D7}"/>
              </a:ext>
            </a:extLst>
          </p:cNvPr>
          <p:cNvSpPr>
            <a:spLocks noGrp="1"/>
          </p:cNvSpPr>
          <p:nvPr>
            <p:ph type="body" sz="quarter" idx="119" hasCustomPrompt="1"/>
          </p:nvPr>
        </p:nvSpPr>
        <p:spPr>
          <a:xfrm>
            <a:off x="6543835"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08" name="Picture Placeholder 60">
            <a:extLst>
              <a:ext uri="{FF2B5EF4-FFF2-40B4-BE49-F238E27FC236}">
                <a16:creationId xmlns:a16="http://schemas.microsoft.com/office/drawing/2014/main" id="{9CEB2891-CB1E-4D2C-849B-D07496D2EE7E}"/>
              </a:ext>
            </a:extLst>
          </p:cNvPr>
          <p:cNvSpPr>
            <a:spLocks noGrp="1"/>
          </p:cNvSpPr>
          <p:nvPr>
            <p:ph type="pic" sz="quarter" idx="120"/>
          </p:nvPr>
        </p:nvSpPr>
        <p:spPr>
          <a:xfrm>
            <a:off x="7428121" y="4950369"/>
            <a:ext cx="421200" cy="421200"/>
          </a:xfrm>
          <a:prstGeom prst="ellipse">
            <a:avLst/>
          </a:prstGeom>
        </p:spPr>
        <p:txBody>
          <a:bodyPr anchor="ctr" anchorCtr="0"/>
          <a:lstStyle>
            <a:lvl1pPr algn="ctr">
              <a:defRPr sz="600" b="0"/>
            </a:lvl1pPr>
          </a:lstStyle>
          <a:p>
            <a:endParaRPr lang="en-US" dirty="0"/>
          </a:p>
        </p:txBody>
      </p:sp>
      <p:sp>
        <p:nvSpPr>
          <p:cNvPr id="309" name="Text Placeholder 3">
            <a:extLst>
              <a:ext uri="{FF2B5EF4-FFF2-40B4-BE49-F238E27FC236}">
                <a16:creationId xmlns:a16="http://schemas.microsoft.com/office/drawing/2014/main" id="{9AEF591D-569E-4C7E-85F5-959315CC2EB6}"/>
              </a:ext>
            </a:extLst>
          </p:cNvPr>
          <p:cNvSpPr>
            <a:spLocks noGrp="1"/>
          </p:cNvSpPr>
          <p:nvPr>
            <p:ph type="body" sz="quarter" idx="121" hasCustomPrompt="1"/>
          </p:nvPr>
        </p:nvSpPr>
        <p:spPr>
          <a:xfrm>
            <a:off x="7920344"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10" name="Picture Placeholder 60">
            <a:extLst>
              <a:ext uri="{FF2B5EF4-FFF2-40B4-BE49-F238E27FC236}">
                <a16:creationId xmlns:a16="http://schemas.microsoft.com/office/drawing/2014/main" id="{079B59D7-0223-4A49-B9CC-FD5F9E01C928}"/>
              </a:ext>
            </a:extLst>
          </p:cNvPr>
          <p:cNvSpPr>
            <a:spLocks noGrp="1"/>
          </p:cNvSpPr>
          <p:nvPr>
            <p:ph type="pic" sz="quarter" idx="122"/>
          </p:nvPr>
        </p:nvSpPr>
        <p:spPr>
          <a:xfrm>
            <a:off x="8805352" y="4950369"/>
            <a:ext cx="421200" cy="421200"/>
          </a:xfrm>
          <a:prstGeom prst="ellipse">
            <a:avLst/>
          </a:prstGeom>
        </p:spPr>
        <p:txBody>
          <a:bodyPr anchor="ctr" anchorCtr="0"/>
          <a:lstStyle>
            <a:lvl1pPr algn="ctr">
              <a:defRPr sz="600" b="0"/>
            </a:lvl1pPr>
          </a:lstStyle>
          <a:p>
            <a:endParaRPr lang="en-US" dirty="0"/>
          </a:p>
        </p:txBody>
      </p:sp>
      <p:sp>
        <p:nvSpPr>
          <p:cNvPr id="311" name="Text Placeholder 3">
            <a:extLst>
              <a:ext uri="{FF2B5EF4-FFF2-40B4-BE49-F238E27FC236}">
                <a16:creationId xmlns:a16="http://schemas.microsoft.com/office/drawing/2014/main" id="{308924B0-F64A-46CB-A727-2A42898CB234}"/>
              </a:ext>
            </a:extLst>
          </p:cNvPr>
          <p:cNvSpPr>
            <a:spLocks noGrp="1"/>
          </p:cNvSpPr>
          <p:nvPr>
            <p:ph type="body" sz="quarter" idx="123" hasCustomPrompt="1"/>
          </p:nvPr>
        </p:nvSpPr>
        <p:spPr>
          <a:xfrm>
            <a:off x="9296853"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
        <p:nvSpPr>
          <p:cNvPr id="312" name="Picture Placeholder 60">
            <a:extLst>
              <a:ext uri="{FF2B5EF4-FFF2-40B4-BE49-F238E27FC236}">
                <a16:creationId xmlns:a16="http://schemas.microsoft.com/office/drawing/2014/main" id="{3D916959-0897-43B0-AF8A-59430A414BD4}"/>
              </a:ext>
            </a:extLst>
          </p:cNvPr>
          <p:cNvSpPr>
            <a:spLocks noGrp="1"/>
          </p:cNvSpPr>
          <p:nvPr>
            <p:ph type="pic" sz="quarter" idx="124"/>
          </p:nvPr>
        </p:nvSpPr>
        <p:spPr>
          <a:xfrm>
            <a:off x="10182586" y="4950369"/>
            <a:ext cx="421200" cy="421200"/>
          </a:xfrm>
          <a:prstGeom prst="ellipse">
            <a:avLst/>
          </a:prstGeom>
        </p:spPr>
        <p:txBody>
          <a:bodyPr anchor="ctr" anchorCtr="0"/>
          <a:lstStyle>
            <a:lvl1pPr algn="ctr">
              <a:defRPr sz="600" b="0"/>
            </a:lvl1pPr>
          </a:lstStyle>
          <a:p>
            <a:endParaRPr lang="en-US" dirty="0"/>
          </a:p>
        </p:txBody>
      </p:sp>
      <p:sp>
        <p:nvSpPr>
          <p:cNvPr id="313" name="Text Placeholder 3">
            <a:extLst>
              <a:ext uri="{FF2B5EF4-FFF2-40B4-BE49-F238E27FC236}">
                <a16:creationId xmlns:a16="http://schemas.microsoft.com/office/drawing/2014/main" id="{15F5C0E6-CEEA-4E87-AAE4-DB7C316AE431}"/>
              </a:ext>
            </a:extLst>
          </p:cNvPr>
          <p:cNvSpPr>
            <a:spLocks noGrp="1"/>
          </p:cNvSpPr>
          <p:nvPr>
            <p:ph type="body" sz="quarter" idx="125" hasCustomPrompt="1"/>
          </p:nvPr>
        </p:nvSpPr>
        <p:spPr>
          <a:xfrm>
            <a:off x="10673363" y="5002369"/>
            <a:ext cx="730483" cy="398176"/>
          </a:xfrm>
        </p:spPr>
        <p:txBody>
          <a:bodyPr/>
          <a:lstStyle>
            <a:lvl1pPr>
              <a:spcBef>
                <a:spcPts val="0"/>
              </a:spcBef>
              <a:spcAft>
                <a:spcPts val="100"/>
              </a:spcAft>
              <a:defRPr sz="700" b="1"/>
            </a:lvl1pPr>
            <a:lvl2pPr marL="0" indent="0">
              <a:spcBef>
                <a:spcPts val="0"/>
              </a:spcBef>
              <a:spcAft>
                <a:spcPts val="0"/>
              </a:spcAft>
              <a:buNone/>
              <a:defRPr sz="700">
                <a:solidFill>
                  <a:schemeClr val="tx1"/>
                </a:solidFill>
              </a:defRPr>
            </a:lvl2pPr>
            <a:lvl3pPr marL="0" indent="0">
              <a:spcBef>
                <a:spcPts val="0"/>
              </a:spcBef>
              <a:spcAft>
                <a:spcPts val="0"/>
              </a:spcAft>
              <a:buNone/>
              <a:defRPr sz="700"/>
            </a:lvl3pPr>
            <a:lvl4pPr marL="0" indent="0">
              <a:spcBef>
                <a:spcPts val="0"/>
              </a:spcBef>
              <a:spcAft>
                <a:spcPts val="0"/>
              </a:spcAft>
              <a:buNone/>
              <a:defRPr sz="700"/>
            </a:lvl4pPr>
            <a:lvl5pPr marL="0" indent="0">
              <a:spcBef>
                <a:spcPts val="0"/>
              </a:spcBef>
              <a:spcAft>
                <a:spcPts val="0"/>
              </a:spcAft>
              <a:buNone/>
              <a:defRPr sz="700"/>
            </a:lvl5pPr>
          </a:lstStyle>
          <a:p>
            <a:pPr lvl="0"/>
            <a:r>
              <a:rPr lang="en-US" dirty="0"/>
              <a:t>Name </a:t>
            </a:r>
            <a:r>
              <a:rPr lang="en-US" dirty="0" err="1"/>
              <a:t>Lastname</a:t>
            </a:r>
            <a:endParaRPr lang="en-US" dirty="0"/>
          </a:p>
          <a:p>
            <a:pPr lvl="1"/>
            <a:r>
              <a:rPr lang="en-US" dirty="0"/>
              <a:t>Title</a:t>
            </a:r>
          </a:p>
          <a:p>
            <a:pPr lvl="4"/>
            <a:r>
              <a:rPr lang="en-US" dirty="0"/>
              <a:t>L3</a:t>
            </a:r>
          </a:p>
        </p:txBody>
      </p:sp>
    </p:spTree>
    <p:extLst>
      <p:ext uri="{BB962C8B-B14F-4D97-AF65-F5344CB8AC3E}">
        <p14:creationId xmlns:p14="http://schemas.microsoft.com/office/powerpoint/2010/main" val="25996238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left with laptop">
    <p:spTree>
      <p:nvGrpSpPr>
        <p:cNvPr id="1" name=""/>
        <p:cNvGrpSpPr/>
        <p:nvPr/>
      </p:nvGrpSpPr>
      <p:grpSpPr>
        <a:xfrm>
          <a:off x="0" y="0"/>
          <a:ext cx="0" cy="0"/>
          <a:chOff x="0" y="0"/>
          <a:chExt cx="0" cy="0"/>
        </a:xfrm>
      </p:grpSpPr>
      <p:pic>
        <p:nvPicPr>
          <p:cNvPr id="6" name="Picture 5" descr="A picture containing text, screen, electronics, display&#10;&#10;Description automatically generated">
            <a:extLst>
              <a:ext uri="{FF2B5EF4-FFF2-40B4-BE49-F238E27FC236}">
                <a16:creationId xmlns:a16="http://schemas.microsoft.com/office/drawing/2014/main" id="{1133B8AF-4E15-417B-8CFF-DC61ABA55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7903" y="818087"/>
            <a:ext cx="7824097" cy="5360729"/>
          </a:xfrm>
          <a:prstGeom prst="rect">
            <a:avLst/>
          </a:prstGeom>
        </p:spPr>
      </p:pic>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600" y="1710000"/>
            <a:ext cx="4140000" cy="4063484"/>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2B1D2A4B-BF4E-477D-B333-5693B5AF94D9}"/>
              </a:ext>
            </a:extLst>
          </p:cNvPr>
          <p:cNvSpPr>
            <a:spLocks noGrp="1"/>
          </p:cNvSpPr>
          <p:nvPr>
            <p:ph type="pic" sz="quarter" idx="26"/>
          </p:nvPr>
        </p:nvSpPr>
        <p:spPr>
          <a:xfrm>
            <a:off x="5273330" y="1617222"/>
            <a:ext cx="6012000" cy="3765600"/>
          </a:xfrm>
          <a:solidFill>
            <a:srgbClr val="8C8E90"/>
          </a:solidFill>
        </p:spPr>
        <p:txBody>
          <a:bodyPr/>
          <a:lstStyle/>
          <a:p>
            <a:endParaRPr lang="en-US"/>
          </a:p>
        </p:txBody>
      </p:sp>
      <p:sp>
        <p:nvSpPr>
          <p:cNvPr id="14" name="Rectangle 13">
            <a:extLst>
              <a:ext uri="{FF2B5EF4-FFF2-40B4-BE49-F238E27FC236}">
                <a16:creationId xmlns:a16="http://schemas.microsoft.com/office/drawing/2014/main" id="{A814A61F-B3C8-4E53-986B-3F02DB7FC3EF}"/>
              </a:ext>
            </a:extLst>
          </p:cNvPr>
          <p:cNvSpPr/>
          <p:nvPr userDrawn="1"/>
        </p:nvSpPr>
        <p:spPr>
          <a:xfrm>
            <a:off x="7810950" y="5488189"/>
            <a:ext cx="974725" cy="151043"/>
          </a:xfrm>
          <a:prstGeom prst="rect">
            <a:avLst/>
          </a:prstGeom>
          <a:solidFill>
            <a:srgbClr val="00000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5" name="Text Placeholder 2">
            <a:extLst>
              <a:ext uri="{FF2B5EF4-FFF2-40B4-BE49-F238E27FC236}">
                <a16:creationId xmlns:a16="http://schemas.microsoft.com/office/drawing/2014/main" id="{EC9A7473-80D2-4F72-8231-D461AB33EB46}"/>
              </a:ext>
            </a:extLst>
          </p:cNvPr>
          <p:cNvSpPr>
            <a:spLocks noGrp="1"/>
          </p:cNvSpPr>
          <p:nvPr>
            <p:ph type="body" idx="29"/>
          </p:nvPr>
        </p:nvSpPr>
        <p:spPr>
          <a:xfrm>
            <a:off x="273600" y="1173603"/>
            <a:ext cx="461789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5">
            <a:extLst>
              <a:ext uri="{FF2B5EF4-FFF2-40B4-BE49-F238E27FC236}">
                <a16:creationId xmlns:a16="http://schemas.microsoft.com/office/drawing/2014/main" id="{9F3D4AF8-8090-4561-B6CC-7A9147B6D75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Subtitle 2">
            <a:extLst>
              <a:ext uri="{FF2B5EF4-FFF2-40B4-BE49-F238E27FC236}">
                <a16:creationId xmlns:a16="http://schemas.microsoft.com/office/drawing/2014/main" id="{CAC8A731-6A0E-4D17-86D1-0FFDA9EB54D2}"/>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1054681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left with Tablet">
    <p:spTree>
      <p:nvGrpSpPr>
        <p:cNvPr id="1" name=""/>
        <p:cNvGrpSpPr/>
        <p:nvPr/>
      </p:nvGrpSpPr>
      <p:grpSpPr>
        <a:xfrm>
          <a:off x="0" y="0"/>
          <a:ext cx="0" cy="0"/>
          <a:chOff x="0" y="0"/>
          <a:chExt cx="0" cy="0"/>
        </a:xfrm>
      </p:grpSpPr>
      <p:pic>
        <p:nvPicPr>
          <p:cNvPr id="15" name="Picture 14" descr="A picture containing text, monitor, electronics, indoor&#10;&#10;Description automatically generated">
            <a:extLst>
              <a:ext uri="{FF2B5EF4-FFF2-40B4-BE49-F238E27FC236}">
                <a16:creationId xmlns:a16="http://schemas.microsoft.com/office/drawing/2014/main" id="{644475A3-2CD5-407C-9EAF-70635AF03B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3" t="5923" r="6277" b="7022"/>
          <a:stretch/>
        </p:blipFill>
        <p:spPr>
          <a:xfrm rot="5400000">
            <a:off x="7980362" y="2057506"/>
            <a:ext cx="4457700" cy="3219450"/>
          </a:xfrm>
          <a:prstGeom prst="rect">
            <a:avLst/>
          </a:prstGeom>
        </p:spPr>
      </p:pic>
      <p:sp>
        <p:nvSpPr>
          <p:cNvPr id="17" name="Picture Placeholder 16">
            <a:extLst>
              <a:ext uri="{FF2B5EF4-FFF2-40B4-BE49-F238E27FC236}">
                <a16:creationId xmlns:a16="http://schemas.microsoft.com/office/drawing/2014/main" id="{0ED401E2-4F6E-4864-B3EC-BFDEF0270616}"/>
              </a:ext>
            </a:extLst>
          </p:cNvPr>
          <p:cNvSpPr>
            <a:spLocks noGrp="1"/>
          </p:cNvSpPr>
          <p:nvPr>
            <p:ph type="pic" sz="quarter" idx="26"/>
          </p:nvPr>
        </p:nvSpPr>
        <p:spPr>
          <a:xfrm>
            <a:off x="8758783" y="1622114"/>
            <a:ext cx="2851200" cy="4078800"/>
          </a:xfrm>
          <a:custGeom>
            <a:avLst/>
            <a:gdLst>
              <a:gd name="connsiteX0" fmla="*/ 44194 w 2851200"/>
              <a:gd name="connsiteY0" fmla="*/ 0 h 4078800"/>
              <a:gd name="connsiteX1" fmla="*/ 2807006 w 2851200"/>
              <a:gd name="connsiteY1" fmla="*/ 0 h 4078800"/>
              <a:gd name="connsiteX2" fmla="*/ 2851200 w 2851200"/>
              <a:gd name="connsiteY2" fmla="*/ 44194 h 4078800"/>
              <a:gd name="connsiteX3" fmla="*/ 2851200 w 2851200"/>
              <a:gd name="connsiteY3" fmla="*/ 4034606 h 4078800"/>
              <a:gd name="connsiteX4" fmla="*/ 2807006 w 2851200"/>
              <a:gd name="connsiteY4" fmla="*/ 4078800 h 4078800"/>
              <a:gd name="connsiteX5" fmla="*/ 844732 w 2851200"/>
              <a:gd name="connsiteY5" fmla="*/ 4078800 h 4078800"/>
              <a:gd name="connsiteX6" fmla="*/ 851911 w 2851200"/>
              <a:gd name="connsiteY6" fmla="*/ 4055672 h 4078800"/>
              <a:gd name="connsiteX7" fmla="*/ 856384 w 2851200"/>
              <a:gd name="connsiteY7" fmla="*/ 4011298 h 4078800"/>
              <a:gd name="connsiteX8" fmla="*/ 856384 w 2851200"/>
              <a:gd name="connsiteY8" fmla="*/ 1305256 h 4078800"/>
              <a:gd name="connsiteX9" fmla="*/ 636205 w 2851200"/>
              <a:gd name="connsiteY9" fmla="*/ 1085077 h 4078800"/>
              <a:gd name="connsiteX10" fmla="*/ 0 w 2851200"/>
              <a:gd name="connsiteY10" fmla="*/ 1085077 h 4078800"/>
              <a:gd name="connsiteX11" fmla="*/ 0 w 2851200"/>
              <a:gd name="connsiteY11" fmla="*/ 44194 h 4078800"/>
              <a:gd name="connsiteX12" fmla="*/ 44194 w 2851200"/>
              <a:gd name="connsiteY12" fmla="*/ 0 h 407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1200" h="4078800">
                <a:moveTo>
                  <a:pt x="44194" y="0"/>
                </a:moveTo>
                <a:lnTo>
                  <a:pt x="2807006" y="0"/>
                </a:lnTo>
                <a:cubicBezTo>
                  <a:pt x="2831414" y="0"/>
                  <a:pt x="2851200" y="19786"/>
                  <a:pt x="2851200" y="44194"/>
                </a:cubicBezTo>
                <a:lnTo>
                  <a:pt x="2851200" y="4034606"/>
                </a:lnTo>
                <a:cubicBezTo>
                  <a:pt x="2851200" y="4059014"/>
                  <a:pt x="2831414" y="4078800"/>
                  <a:pt x="2807006" y="4078800"/>
                </a:cubicBezTo>
                <a:lnTo>
                  <a:pt x="844732" y="4078800"/>
                </a:lnTo>
                <a:lnTo>
                  <a:pt x="851911" y="4055672"/>
                </a:lnTo>
                <a:cubicBezTo>
                  <a:pt x="854844" y="4041339"/>
                  <a:pt x="856384" y="4026499"/>
                  <a:pt x="856384" y="4011298"/>
                </a:cubicBezTo>
                <a:lnTo>
                  <a:pt x="856384" y="1305256"/>
                </a:lnTo>
                <a:cubicBezTo>
                  <a:pt x="856384" y="1183654"/>
                  <a:pt x="757807" y="1085077"/>
                  <a:pt x="636205" y="1085077"/>
                </a:cubicBezTo>
                <a:lnTo>
                  <a:pt x="0" y="1085077"/>
                </a:lnTo>
                <a:lnTo>
                  <a:pt x="0" y="44194"/>
                </a:lnTo>
                <a:cubicBezTo>
                  <a:pt x="0" y="19786"/>
                  <a:pt x="19786" y="0"/>
                  <a:pt x="44194" y="0"/>
                </a:cubicBezTo>
                <a:close/>
              </a:path>
            </a:pathLst>
          </a:custGeom>
          <a:solidFill>
            <a:srgbClr val="8C8E90"/>
          </a:solidFill>
        </p:spPr>
        <p:txBody>
          <a:bodyPr wrap="square">
            <a:noAutofit/>
          </a:bodyPr>
          <a:lstStyle/>
          <a:p>
            <a:endParaRPr lang="en-US" dirty="0"/>
          </a:p>
        </p:txBody>
      </p:sp>
      <p:pic>
        <p:nvPicPr>
          <p:cNvPr id="4" name="Picture 3" descr="A picture containing text, monitor, electronics, indoor&#10;&#10;Description automatically generated">
            <a:extLst>
              <a:ext uri="{FF2B5EF4-FFF2-40B4-BE49-F238E27FC236}">
                <a16:creationId xmlns:a16="http://schemas.microsoft.com/office/drawing/2014/main" id="{F2F50551-395D-456E-B79D-AEA1DA8FE0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3" t="5923" r="6277" b="7022"/>
          <a:stretch/>
        </p:blipFill>
        <p:spPr>
          <a:xfrm>
            <a:off x="5206317" y="2646866"/>
            <a:ext cx="4457700" cy="3219450"/>
          </a:xfrm>
          <a:prstGeom prst="rect">
            <a:avLst/>
          </a:prstGeom>
        </p:spPr>
      </p:pic>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BE3581A2-FF2E-45D4-8DC5-57DE79212D48}"/>
              </a:ext>
            </a:extLst>
          </p:cNvPr>
          <p:cNvSpPr>
            <a:spLocks noGrp="1"/>
          </p:cNvSpPr>
          <p:nvPr>
            <p:ph idx="1"/>
          </p:nvPr>
        </p:nvSpPr>
        <p:spPr>
          <a:xfrm>
            <a:off x="273599" y="1710000"/>
            <a:ext cx="4140000" cy="4063484"/>
          </a:xfrm>
        </p:spPr>
        <p:txBody>
          <a:bodyPr/>
          <a:lstStyle>
            <a:lvl1pPr>
              <a:spcAft>
                <a:spcPts val="400"/>
              </a:spcAft>
              <a:defRPr sz="1800" b="0"/>
            </a:lvl1pPr>
            <a:lvl2pPr>
              <a:spcBef>
                <a:spcPts val="2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3C04FD63-C574-47BE-8B7A-D1D92BA8BDBA}"/>
              </a:ext>
            </a:extLst>
          </p:cNvPr>
          <p:cNvSpPr>
            <a:spLocks noGrp="1"/>
          </p:cNvSpPr>
          <p:nvPr>
            <p:ph type="pic" sz="quarter" idx="27"/>
          </p:nvPr>
        </p:nvSpPr>
        <p:spPr>
          <a:xfrm>
            <a:off x="5387217" y="2859893"/>
            <a:ext cx="4078800" cy="2851200"/>
          </a:xfrm>
          <a:prstGeom prst="roundRect">
            <a:avLst>
              <a:gd name="adj" fmla="val 1550"/>
            </a:avLst>
          </a:prstGeom>
          <a:solidFill>
            <a:srgbClr val="8C8E90"/>
          </a:solidFill>
        </p:spPr>
        <p:txBody>
          <a:bodyPr/>
          <a:lstStyle/>
          <a:p>
            <a:endParaRPr lang="en-US" dirty="0"/>
          </a:p>
        </p:txBody>
      </p:sp>
      <p:sp>
        <p:nvSpPr>
          <p:cNvPr id="13" name="Text Placeholder 2">
            <a:extLst>
              <a:ext uri="{FF2B5EF4-FFF2-40B4-BE49-F238E27FC236}">
                <a16:creationId xmlns:a16="http://schemas.microsoft.com/office/drawing/2014/main" id="{E558BAB1-7C69-4310-B73F-0254F82CB486}"/>
              </a:ext>
            </a:extLst>
          </p:cNvPr>
          <p:cNvSpPr>
            <a:spLocks noGrp="1"/>
          </p:cNvSpPr>
          <p:nvPr>
            <p:ph type="body" idx="29"/>
          </p:nvPr>
        </p:nvSpPr>
        <p:spPr>
          <a:xfrm>
            <a:off x="273599" y="1173603"/>
            <a:ext cx="8116934"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5">
            <a:extLst>
              <a:ext uri="{FF2B5EF4-FFF2-40B4-BE49-F238E27FC236}">
                <a16:creationId xmlns:a16="http://schemas.microsoft.com/office/drawing/2014/main" id="{04A1E3A9-64C9-4EF0-AE07-208945B58187}"/>
              </a:ext>
            </a:extLst>
          </p:cNvPr>
          <p:cNvSpPr>
            <a:spLocks noGrp="1"/>
          </p:cNvSpPr>
          <p:nvPr>
            <p:ph type="body" sz="quarter" idx="25" hasCustomPrompt="1"/>
          </p:nvPr>
        </p:nvSpPr>
        <p:spPr>
          <a:xfrm>
            <a:off x="273599" y="5971240"/>
            <a:ext cx="11454099"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Subtitle 2">
            <a:extLst>
              <a:ext uri="{FF2B5EF4-FFF2-40B4-BE49-F238E27FC236}">
                <a16:creationId xmlns:a16="http://schemas.microsoft.com/office/drawing/2014/main" id="{C38D2A50-7F34-473E-9B2D-69F15289E28E}"/>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2594235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pic>
        <p:nvPicPr>
          <p:cNvPr id="6" name="Picture 5" descr="A picture containing text, screen, electronics, display&#10;&#10;Description automatically generated">
            <a:extLst>
              <a:ext uri="{FF2B5EF4-FFF2-40B4-BE49-F238E27FC236}">
                <a16:creationId xmlns:a16="http://schemas.microsoft.com/office/drawing/2014/main" id="{1133B8AF-4E15-417B-8CFF-DC61ABA55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5516" y="1227590"/>
            <a:ext cx="6696000" cy="4587807"/>
          </a:xfrm>
          <a:prstGeom prst="rect">
            <a:avLst/>
          </a:prstGeom>
        </p:spPr>
      </p:pic>
      <p:sp>
        <p:nvSpPr>
          <p:cNvPr id="2" name="Title 1">
            <a:extLst>
              <a:ext uri="{FF2B5EF4-FFF2-40B4-BE49-F238E27FC236}">
                <a16:creationId xmlns:a16="http://schemas.microsoft.com/office/drawing/2014/main" id="{2D2C1981-0B5E-4FF2-978F-9FE557C1EA1D}"/>
              </a:ext>
            </a:extLst>
          </p:cNvPr>
          <p:cNvSpPr>
            <a:spLocks noGrp="1"/>
          </p:cNvSpPr>
          <p:nvPr>
            <p:ph type="title"/>
          </p:nvPr>
        </p:nvSpPr>
        <p:spPr/>
        <p:txBody>
          <a:bodyPr/>
          <a:lstStyle/>
          <a:p>
            <a:r>
              <a:rPr lang="en-US"/>
              <a:t>Click to edit Master title style</a:t>
            </a:r>
          </a:p>
        </p:txBody>
      </p:sp>
      <p:sp>
        <p:nvSpPr>
          <p:cNvPr id="13" name="Picture Placeholder 12">
            <a:extLst>
              <a:ext uri="{FF2B5EF4-FFF2-40B4-BE49-F238E27FC236}">
                <a16:creationId xmlns:a16="http://schemas.microsoft.com/office/drawing/2014/main" id="{2B1D2A4B-BF4E-477D-B333-5693B5AF94D9}"/>
              </a:ext>
            </a:extLst>
          </p:cNvPr>
          <p:cNvSpPr>
            <a:spLocks noGrp="1"/>
          </p:cNvSpPr>
          <p:nvPr>
            <p:ph type="pic" sz="quarter" idx="26"/>
          </p:nvPr>
        </p:nvSpPr>
        <p:spPr>
          <a:xfrm>
            <a:off x="3531940" y="1915765"/>
            <a:ext cx="5137200" cy="3217949"/>
          </a:xfrm>
          <a:noFill/>
        </p:spPr>
        <p:txBody>
          <a:bodyPr/>
          <a:lstStyle/>
          <a:p>
            <a:endParaRPr lang="en-US"/>
          </a:p>
        </p:txBody>
      </p:sp>
      <p:sp>
        <p:nvSpPr>
          <p:cNvPr id="14" name="Rectangle 13">
            <a:extLst>
              <a:ext uri="{FF2B5EF4-FFF2-40B4-BE49-F238E27FC236}">
                <a16:creationId xmlns:a16="http://schemas.microsoft.com/office/drawing/2014/main" id="{A814A61F-B3C8-4E53-986B-3F02DB7FC3EF}"/>
              </a:ext>
            </a:extLst>
          </p:cNvPr>
          <p:cNvSpPr/>
          <p:nvPr userDrawn="1"/>
        </p:nvSpPr>
        <p:spPr>
          <a:xfrm>
            <a:off x="5606636" y="5196388"/>
            <a:ext cx="974725" cy="90248"/>
          </a:xfrm>
          <a:prstGeom prst="rect">
            <a:avLst/>
          </a:prstGeom>
          <a:solidFill>
            <a:srgbClr val="00000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9" name="Text Placeholder 2">
            <a:extLst>
              <a:ext uri="{FF2B5EF4-FFF2-40B4-BE49-F238E27FC236}">
                <a16:creationId xmlns:a16="http://schemas.microsoft.com/office/drawing/2014/main" id="{E5C66903-49D7-41E4-B9F5-55F0D1C76CBB}"/>
              </a:ext>
            </a:extLst>
          </p:cNvPr>
          <p:cNvSpPr>
            <a:spLocks noGrp="1"/>
          </p:cNvSpPr>
          <p:nvPr>
            <p:ph type="body" idx="29"/>
          </p:nvPr>
        </p:nvSpPr>
        <p:spPr>
          <a:xfrm>
            <a:off x="273599" y="1173603"/>
            <a:ext cx="11638800" cy="443619"/>
          </a:xfrm>
        </p:spPr>
        <p:txBody>
          <a:bodyPr anchor="t" anchorCtr="0"/>
          <a:lstStyle>
            <a:lvl1pPr marL="0" indent="0">
              <a:spcBef>
                <a:spcPts val="0"/>
              </a:spcBef>
              <a:spcAft>
                <a:spcPts val="0"/>
              </a:spcAft>
              <a:buNone/>
              <a:defRPr sz="1400" b="0"/>
            </a:lvl1pPr>
            <a:lvl2pPr marL="0" indent="0">
              <a:spcBef>
                <a:spcPts val="0"/>
              </a:spcBef>
              <a:spcAft>
                <a:spcPts val="0"/>
              </a:spcAft>
              <a:buNone/>
              <a:defRPr sz="16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5">
            <a:extLst>
              <a:ext uri="{FF2B5EF4-FFF2-40B4-BE49-F238E27FC236}">
                <a16:creationId xmlns:a16="http://schemas.microsoft.com/office/drawing/2014/main" id="{BFA7851F-99AB-431A-80DE-95F20C89E0EC}"/>
              </a:ext>
            </a:extLst>
          </p:cNvPr>
          <p:cNvSpPr>
            <a:spLocks noGrp="1"/>
          </p:cNvSpPr>
          <p:nvPr>
            <p:ph type="body" sz="quarter" idx="25" hasCustomPrompt="1"/>
          </p:nvPr>
        </p:nvSpPr>
        <p:spPr>
          <a:xfrm>
            <a:off x="273599" y="5971240"/>
            <a:ext cx="11638800" cy="123111"/>
          </a:xfrm>
        </p:spPr>
        <p:txBody>
          <a:bodyPr wrap="square" anchor="b" anchorCtr="0">
            <a:spAutoFit/>
          </a:bodyPr>
          <a:lstStyle>
            <a:lvl1pPr marL="0" indent="0">
              <a:spcBef>
                <a:spcPts val="0"/>
              </a:spcBef>
              <a:spcAft>
                <a:spcPts val="0"/>
              </a:spcAft>
              <a:buFontTx/>
              <a:buNone/>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[Optional footnotes]</a:t>
            </a:r>
          </a:p>
        </p:txBody>
      </p:sp>
      <p:sp>
        <p:nvSpPr>
          <p:cNvPr id="10" name="Subtitle 2">
            <a:extLst>
              <a:ext uri="{FF2B5EF4-FFF2-40B4-BE49-F238E27FC236}">
                <a16:creationId xmlns:a16="http://schemas.microsoft.com/office/drawing/2014/main" id="{72EA4B31-D126-4A0F-8527-365302BDC718}"/>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11" name="Text Placeholder 16">
            <a:extLst>
              <a:ext uri="{FF2B5EF4-FFF2-40B4-BE49-F238E27FC236}">
                <a16:creationId xmlns:a16="http://schemas.microsoft.com/office/drawing/2014/main" id="{3FB11D70-3C00-49BF-A627-F71888B54908}"/>
              </a:ext>
            </a:extLst>
          </p:cNvPr>
          <p:cNvSpPr>
            <a:spLocks noGrp="1"/>
          </p:cNvSpPr>
          <p:nvPr>
            <p:ph type="body" sz="quarter" idx="30"/>
          </p:nvPr>
        </p:nvSpPr>
        <p:spPr>
          <a:xfrm>
            <a:off x="367552" y="2108200"/>
            <a:ext cx="2728073" cy="1287495"/>
          </a:xfrm>
          <a:noFill/>
        </p:spPr>
        <p:txBody>
          <a:bodyPr lIns="0" tIns="0" rIns="0"/>
          <a:lstStyle>
            <a:lvl1pPr algn="l">
              <a:spcBef>
                <a:spcPts val="600"/>
              </a:spcBef>
              <a:spcAft>
                <a:spcPts val="0"/>
              </a:spcAft>
              <a:defRPr sz="1400" b="1"/>
            </a:lvl1pPr>
            <a:lvl2pPr marL="0" indent="0" algn="l">
              <a:spcBef>
                <a:spcPts val="0"/>
              </a:spcBef>
              <a:spcAft>
                <a:spcPts val="0"/>
              </a:spcAft>
              <a:buNone/>
              <a:defRPr sz="1400"/>
            </a:lvl2pPr>
            <a:lvl3pPr marL="171450" indent="-171450" algn="l">
              <a:spcBef>
                <a:spcPts val="0"/>
              </a:spcBef>
              <a:spcAft>
                <a:spcPts val="0"/>
              </a:spcAft>
              <a:buFont typeface="Arial" panose="020B0604020202020204" pitchFamily="34" charset="0"/>
              <a:buChar char="•"/>
              <a:defRPr sz="14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12" name="Text Placeholder 16">
            <a:extLst>
              <a:ext uri="{FF2B5EF4-FFF2-40B4-BE49-F238E27FC236}">
                <a16:creationId xmlns:a16="http://schemas.microsoft.com/office/drawing/2014/main" id="{888E69E5-0EDA-4E29-B60A-40F75A2458C2}"/>
              </a:ext>
            </a:extLst>
          </p:cNvPr>
          <p:cNvSpPr>
            <a:spLocks noGrp="1"/>
          </p:cNvSpPr>
          <p:nvPr>
            <p:ph type="body" sz="quarter" idx="31"/>
          </p:nvPr>
        </p:nvSpPr>
        <p:spPr>
          <a:xfrm>
            <a:off x="367552" y="3937000"/>
            <a:ext cx="2728073" cy="1287495"/>
          </a:xfrm>
          <a:noFill/>
        </p:spPr>
        <p:txBody>
          <a:bodyPr lIns="0" tIns="0" rIns="0"/>
          <a:lstStyle>
            <a:lvl1pPr algn="l">
              <a:spcBef>
                <a:spcPts val="600"/>
              </a:spcBef>
              <a:spcAft>
                <a:spcPts val="0"/>
              </a:spcAft>
              <a:defRPr sz="1400" b="1"/>
            </a:lvl1pPr>
            <a:lvl2pPr marL="0" indent="0" algn="l">
              <a:spcBef>
                <a:spcPts val="0"/>
              </a:spcBef>
              <a:spcAft>
                <a:spcPts val="0"/>
              </a:spcAft>
              <a:buNone/>
              <a:defRPr sz="1400"/>
            </a:lvl2pPr>
            <a:lvl3pPr marL="171450" indent="-171450" algn="l">
              <a:spcBef>
                <a:spcPts val="0"/>
              </a:spcBef>
              <a:spcAft>
                <a:spcPts val="0"/>
              </a:spcAft>
              <a:buFont typeface="Arial" panose="020B0604020202020204" pitchFamily="34" charset="0"/>
              <a:buChar char="•"/>
              <a:defRPr sz="14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15" name="Text Placeholder 16">
            <a:extLst>
              <a:ext uri="{FF2B5EF4-FFF2-40B4-BE49-F238E27FC236}">
                <a16:creationId xmlns:a16="http://schemas.microsoft.com/office/drawing/2014/main" id="{7954CC72-04CF-46A6-9E5E-C4D0563B85E3}"/>
              </a:ext>
            </a:extLst>
          </p:cNvPr>
          <p:cNvSpPr>
            <a:spLocks noGrp="1"/>
          </p:cNvSpPr>
          <p:nvPr>
            <p:ph type="body" sz="quarter" idx="32"/>
          </p:nvPr>
        </p:nvSpPr>
        <p:spPr>
          <a:xfrm>
            <a:off x="9104165" y="2108200"/>
            <a:ext cx="2720283" cy="1287495"/>
          </a:xfrm>
          <a:noFill/>
        </p:spPr>
        <p:txBody>
          <a:bodyPr lIns="0" tIns="0" rIns="0"/>
          <a:lstStyle>
            <a:lvl1pPr algn="l">
              <a:spcBef>
                <a:spcPts val="600"/>
              </a:spcBef>
              <a:spcAft>
                <a:spcPts val="0"/>
              </a:spcAft>
              <a:defRPr sz="1400" b="1"/>
            </a:lvl1pPr>
            <a:lvl2pPr marL="0" indent="0" algn="l">
              <a:spcBef>
                <a:spcPts val="0"/>
              </a:spcBef>
              <a:spcAft>
                <a:spcPts val="0"/>
              </a:spcAft>
              <a:buNone/>
              <a:defRPr sz="1400"/>
            </a:lvl2pPr>
            <a:lvl3pPr marL="171450" indent="-171450" algn="l">
              <a:spcBef>
                <a:spcPts val="0"/>
              </a:spcBef>
              <a:spcAft>
                <a:spcPts val="0"/>
              </a:spcAft>
              <a:buFont typeface="Arial" panose="020B0604020202020204" pitchFamily="34" charset="0"/>
              <a:buChar char="•"/>
              <a:defRPr sz="14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
        <p:nvSpPr>
          <p:cNvPr id="16" name="Text Placeholder 16">
            <a:extLst>
              <a:ext uri="{FF2B5EF4-FFF2-40B4-BE49-F238E27FC236}">
                <a16:creationId xmlns:a16="http://schemas.microsoft.com/office/drawing/2014/main" id="{C3F25AF7-0D5E-42F4-AF37-9247B1731D4E}"/>
              </a:ext>
            </a:extLst>
          </p:cNvPr>
          <p:cNvSpPr>
            <a:spLocks noGrp="1"/>
          </p:cNvSpPr>
          <p:nvPr>
            <p:ph type="body" sz="quarter" idx="33"/>
          </p:nvPr>
        </p:nvSpPr>
        <p:spPr>
          <a:xfrm>
            <a:off x="9104165" y="3937000"/>
            <a:ext cx="2720283" cy="1287495"/>
          </a:xfrm>
          <a:noFill/>
        </p:spPr>
        <p:txBody>
          <a:bodyPr lIns="0" tIns="0" rIns="0"/>
          <a:lstStyle>
            <a:lvl1pPr algn="l">
              <a:spcBef>
                <a:spcPts val="600"/>
              </a:spcBef>
              <a:spcAft>
                <a:spcPts val="0"/>
              </a:spcAft>
              <a:defRPr sz="1400" b="1"/>
            </a:lvl1pPr>
            <a:lvl2pPr marL="0" indent="0" algn="l">
              <a:spcBef>
                <a:spcPts val="0"/>
              </a:spcBef>
              <a:spcAft>
                <a:spcPts val="0"/>
              </a:spcAft>
              <a:buNone/>
              <a:defRPr sz="1400"/>
            </a:lvl2pPr>
            <a:lvl3pPr marL="171450" indent="-171450" algn="l">
              <a:spcBef>
                <a:spcPts val="0"/>
              </a:spcBef>
              <a:spcAft>
                <a:spcPts val="0"/>
              </a:spcAft>
              <a:buFont typeface="Arial" panose="020B0604020202020204" pitchFamily="34" charset="0"/>
              <a:buChar char="•"/>
              <a:defRPr sz="1400"/>
            </a:lvl3pPr>
            <a:lvl4pPr marL="361950" indent="-179388" algn="l">
              <a:spcBef>
                <a:spcPts val="0"/>
              </a:spcBef>
              <a:spcAft>
                <a:spcPts val="0"/>
              </a:spcAft>
              <a:buFont typeface="Arial" panose="020B0604020202020204" pitchFamily="34" charset="0"/>
              <a:buChar char="‒"/>
              <a:defRPr sz="1200"/>
            </a:lvl4pPr>
            <a:lvl5pPr marL="534987" indent="-171450" algn="l">
              <a:spcBef>
                <a:spcPts val="0"/>
              </a:spcBef>
              <a:spcAft>
                <a:spcPts val="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25066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BFB4-C74F-4EBA-B6B2-D570382AFB55}"/>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F6741E74-BA75-4B37-A307-7961C49DA07C}"/>
              </a:ext>
            </a:extLst>
          </p:cNvPr>
          <p:cNvSpPr>
            <a:spLocks noGrp="1"/>
          </p:cNvSpPr>
          <p:nvPr>
            <p:ph type="body" sz="quarter" idx="13"/>
          </p:nvPr>
        </p:nvSpPr>
        <p:spPr>
          <a:xfrm>
            <a:off x="273599" y="1015199"/>
            <a:ext cx="11638800" cy="4869663"/>
          </a:xfrm>
        </p:spPr>
        <p:txBody>
          <a:bodyPr numCol="3" spcCol="183600"/>
          <a:lstStyle>
            <a:lvl1pPr>
              <a:lnSpc>
                <a:spcPct val="94000"/>
              </a:lnSpc>
              <a:spcBef>
                <a:spcPts val="0"/>
              </a:spcBef>
              <a:spcAft>
                <a:spcPts val="0"/>
              </a:spcAft>
              <a:defRPr sz="700"/>
            </a:lvl1pPr>
            <a:lvl2pPr marL="0" indent="0">
              <a:lnSpc>
                <a:spcPct val="94000"/>
              </a:lnSpc>
              <a:spcBef>
                <a:spcPts val="0"/>
              </a:spcBef>
              <a:spcAft>
                <a:spcPts val="0"/>
              </a:spcAft>
              <a:buNone/>
              <a:defRPr sz="700"/>
            </a:lvl2pPr>
            <a:lvl3pPr marL="88900" indent="-88900">
              <a:lnSpc>
                <a:spcPct val="94000"/>
              </a:lnSpc>
              <a:spcBef>
                <a:spcPts val="0"/>
              </a:spcBef>
              <a:spcAft>
                <a:spcPts val="0"/>
              </a:spcAft>
              <a:buFont typeface="Arial" panose="020B0604020202020204" pitchFamily="34" charset="0"/>
              <a:buChar char="●"/>
              <a:defRPr sz="700"/>
            </a:lvl3pPr>
            <a:lvl4pPr marL="176213" indent="-87313">
              <a:lnSpc>
                <a:spcPct val="94000"/>
              </a:lnSpc>
              <a:spcBef>
                <a:spcPts val="0"/>
              </a:spcBef>
              <a:spcAft>
                <a:spcPts val="0"/>
              </a:spcAft>
              <a:buFont typeface="Arial" panose="020B0604020202020204" pitchFamily="34" charset="0"/>
              <a:buChar char="–"/>
              <a:defRPr sz="700"/>
            </a:lvl4pPr>
            <a:lvl5pPr marL="265113" indent="-88900">
              <a:lnSpc>
                <a:spcPct val="94000"/>
              </a:lnSpc>
              <a:spcBef>
                <a:spcPts val="0"/>
              </a:spcBef>
              <a:spcAft>
                <a:spcPts val="0"/>
              </a:spcAft>
              <a:buFont typeface="Courier New" panose="02070309020205020404" pitchFamily="49" charset="0"/>
              <a:buChar char="o"/>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a:extLst>
              <a:ext uri="{FF2B5EF4-FFF2-40B4-BE49-F238E27FC236}">
                <a16:creationId xmlns:a16="http://schemas.microsoft.com/office/drawing/2014/main" id="{BB1B1ABD-5FC4-4908-A780-CF8A3FA2C747}"/>
              </a:ext>
            </a:extLst>
          </p:cNvPr>
          <p:cNvSpPr>
            <a:spLocks noGrp="1"/>
          </p:cNvSpPr>
          <p:nvPr>
            <p:ph type="subTitle" idx="21" hasCustomPrompt="1"/>
          </p:nvPr>
        </p:nvSpPr>
        <p:spPr>
          <a:xfrm>
            <a:off x="274638" y="108560"/>
            <a:ext cx="11639993" cy="145598"/>
          </a:xfrm>
        </p:spPr>
        <p:txBody>
          <a:bodyPr anchor="b"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Tree>
    <p:extLst>
      <p:ext uri="{BB962C8B-B14F-4D97-AF65-F5344CB8AC3E}">
        <p14:creationId xmlns:p14="http://schemas.microsoft.com/office/powerpoint/2010/main" val="3805357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273600" y="3501739"/>
            <a:ext cx="11638800" cy="1328689"/>
          </a:xfrm>
        </p:spPr>
        <p:txBody>
          <a:bodyPr anchor="b" anchorCtr="0"/>
          <a:lstStyle>
            <a:lvl1pPr algn="l">
              <a:lnSpc>
                <a:spcPct val="90000"/>
              </a:lnSpc>
              <a:defRPr sz="7600" b="0">
                <a:solidFill>
                  <a:schemeClr val="tx1"/>
                </a:solidFill>
              </a:defRPr>
            </a:lvl1pPr>
          </a:lstStyle>
          <a:p>
            <a:r>
              <a:rPr lang="en-GB" dirty="0"/>
              <a:t>Thank you</a:t>
            </a:r>
            <a:endParaRPr lang="en-US" dirty="0"/>
          </a:p>
        </p:txBody>
      </p:sp>
      <p:cxnSp>
        <p:nvCxnSpPr>
          <p:cNvPr id="23" name="Straight Connector 22">
            <a:extLst>
              <a:ext uri="{FF2B5EF4-FFF2-40B4-BE49-F238E27FC236}">
                <a16:creationId xmlns:a16="http://schemas.microsoft.com/office/drawing/2014/main" id="{3DB633EC-96D0-49E0-8112-26922D0F08B8}"/>
              </a:ext>
            </a:extLst>
          </p:cNvPr>
          <p:cNvCxnSpPr>
            <a:cxnSpLocks/>
          </p:cNvCxnSpPr>
          <p:nvPr userDrawn="1"/>
        </p:nvCxnSpPr>
        <p:spPr>
          <a:xfrm>
            <a:off x="273600" y="3504984"/>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6" name="Graphic 5">
            <a:extLst>
              <a:ext uri="{FF2B5EF4-FFF2-40B4-BE49-F238E27FC236}">
                <a16:creationId xmlns:a16="http://schemas.microsoft.com/office/drawing/2014/main" id="{951F4443-B6AC-4A13-9841-D9A475ECC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638" y="366934"/>
            <a:ext cx="1472400" cy="484886"/>
          </a:xfrm>
          <a:prstGeom prst="rect">
            <a:avLst/>
          </a:prstGeom>
        </p:spPr>
      </p:pic>
    </p:spTree>
    <p:extLst>
      <p:ext uri="{BB962C8B-B14F-4D97-AF65-F5344CB8AC3E}">
        <p14:creationId xmlns:p14="http://schemas.microsoft.com/office/powerpoint/2010/main" val="8886471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con 8">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FA459FA-A155-4460-9B23-CB9CB965BDDA}"/>
              </a:ext>
            </a:extLst>
          </p:cNvPr>
          <p:cNvSpPr/>
          <p:nvPr userDrawn="1"/>
        </p:nvSpPr>
        <p:spPr>
          <a:xfrm>
            <a:off x="0" y="3665220"/>
            <a:ext cx="12192000" cy="2026920"/>
          </a:xfrm>
          <a:prstGeom prst="rect">
            <a:avLst/>
          </a:prstGeom>
          <a:solidFill>
            <a:srgbClr val="8C8E90"/>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9" name="Oval 18">
            <a:extLst>
              <a:ext uri="{FF2B5EF4-FFF2-40B4-BE49-F238E27FC236}">
                <a16:creationId xmlns:a16="http://schemas.microsoft.com/office/drawing/2014/main" id="{F14A0C10-0816-2E4D-A51B-ABE7E563813E}"/>
              </a:ext>
            </a:extLst>
          </p:cNvPr>
          <p:cNvSpPr/>
          <p:nvPr userDrawn="1"/>
        </p:nvSpPr>
        <p:spPr>
          <a:xfrm>
            <a:off x="9926955" y="3867709"/>
            <a:ext cx="1609200" cy="1607597"/>
          </a:xfrm>
          <a:prstGeom prst="ellipse">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4" name="Picture Placeholder 3">
            <a:extLst>
              <a:ext uri="{FF2B5EF4-FFF2-40B4-BE49-F238E27FC236}">
                <a16:creationId xmlns:a16="http://schemas.microsoft.com/office/drawing/2014/main" id="{99679587-1B03-4AAA-BB08-238CDC9F66E5}"/>
              </a:ext>
            </a:extLst>
          </p:cNvPr>
          <p:cNvSpPr>
            <a:spLocks noGrp="1"/>
          </p:cNvSpPr>
          <p:nvPr>
            <p:ph type="pic" sz="quarter" idx="30"/>
          </p:nvPr>
        </p:nvSpPr>
        <p:spPr>
          <a:xfrm>
            <a:off x="9926955" y="3867709"/>
            <a:ext cx="1609200" cy="1607597"/>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4637" y="2909394"/>
            <a:ext cx="7640003"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4636" y="1138518"/>
            <a:ext cx="11063923" cy="1721221"/>
          </a:xfrm>
        </p:spPr>
        <p:txBody>
          <a:bodyPr anchor="t" anchorCtr="0"/>
          <a:lstStyle>
            <a:lvl1pPr algn="l">
              <a:lnSpc>
                <a:spcPct val="90000"/>
              </a:lnSpc>
              <a:defRPr sz="40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4637" y="367929"/>
            <a:ext cx="11441063" cy="336153"/>
          </a:xfrm>
        </p:spPr>
        <p:txBody>
          <a:bodyPr anchor="b" anchorCtr="0">
            <a:noAutofit/>
          </a:bodyPr>
          <a:lstStyle>
            <a:lvl1pPr marL="0" indent="0" algn="l">
              <a:lnSpc>
                <a:spcPct val="100000"/>
              </a:lnSpc>
              <a:spcBef>
                <a:spcPts val="0"/>
              </a:spcBef>
              <a:spcAft>
                <a:spcPts val="0"/>
              </a:spcAft>
              <a:buNone/>
              <a:defRPr sz="10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4637" y="6483275"/>
            <a:ext cx="9855483"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2750" y="3956224"/>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4403419" y="3956224"/>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2750" y="4794791"/>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solidFill>
                  <a:schemeClr val="bg1"/>
                </a:solidFill>
              </a:defRPr>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4402027" y="4794791"/>
            <a:ext cx="2520000" cy="719069"/>
          </a:xfrm>
        </p:spPr>
        <p:txBody>
          <a:bodyPr/>
          <a:lstStyle>
            <a:lvl1pPr marL="0" indent="0">
              <a:lnSpc>
                <a:spcPct val="100000"/>
              </a:lnSpc>
              <a:spcBef>
                <a:spcPts val="0"/>
              </a:spcBef>
              <a:spcAft>
                <a:spcPts val="0"/>
              </a:spcAft>
              <a:buFont typeface="Arial" panose="020B0604020202020204" pitchFamily="34" charset="0"/>
              <a:buNone/>
              <a:defRPr sz="1000">
                <a:solidFill>
                  <a:schemeClr val="bg1"/>
                </a:solidFill>
              </a:defRPr>
            </a:lvl1pPr>
            <a:lvl2pPr marL="0" indent="0">
              <a:lnSpc>
                <a:spcPct val="100000"/>
              </a:lnSpc>
              <a:spcBef>
                <a:spcPts val="0"/>
              </a:spcBef>
              <a:spcAft>
                <a:spcPts val="0"/>
              </a:spcAft>
              <a:buNone/>
              <a:defRPr sz="1000">
                <a:solidFill>
                  <a:schemeClr val="bg1"/>
                </a:solidFill>
              </a:defRPr>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grpSp>
        <p:nvGrpSpPr>
          <p:cNvPr id="34" name="Group 33" hidden="1">
            <a:extLst>
              <a:ext uri="{FF2B5EF4-FFF2-40B4-BE49-F238E27FC236}">
                <a16:creationId xmlns:a16="http://schemas.microsoft.com/office/drawing/2014/main" id="{BDB0E9FC-2A0D-44A7-8ACB-11358ADFF67C}"/>
              </a:ext>
            </a:extLst>
          </p:cNvPr>
          <p:cNvGrpSpPr/>
          <p:nvPr userDrawn="1"/>
        </p:nvGrpSpPr>
        <p:grpSpPr>
          <a:xfrm>
            <a:off x="0" y="-118110"/>
            <a:ext cx="12192000" cy="75780"/>
            <a:chOff x="0" y="-118110"/>
            <a:chExt cx="12192000" cy="75780"/>
          </a:xfrm>
        </p:grpSpPr>
        <p:sp>
          <p:nvSpPr>
            <p:cNvPr id="35" name="Rectangle 34">
              <a:extLst>
                <a:ext uri="{FF2B5EF4-FFF2-40B4-BE49-F238E27FC236}">
                  <a16:creationId xmlns:a16="http://schemas.microsoft.com/office/drawing/2014/main" id="{15B53706-0763-4A46-B3FC-10D9F027DE02}"/>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CF69E191-0E87-4D97-A81D-64DBFA19A7C4}"/>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AF02F6A3-FD46-45A5-9A18-835B2BF964E6}"/>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37EE1101-B6F4-42F9-A4F8-6DBAFACA4810}"/>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E02C76D2-A889-40EC-93A6-438D376D5D0E}"/>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B0431972-AB9C-47A7-888E-8E96C69E7DB9}"/>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83C311B4-8CAA-4A5A-97A4-E192B3F28AF1}"/>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A65B92D4-BE2A-4924-BF94-C7AC78477FEE}"/>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F54D841E-A90B-4447-9AAE-CD3A3EBBD3D7}"/>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26CAF92E-7AB9-427A-9805-B7D04FF0AD04}"/>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5DF8E870-6E56-4520-B37A-4D9FF5D6CECE}"/>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FFAAAE49-5173-430A-A440-07B599D9B7D7}"/>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2F9EEAA2-F237-4BDE-BC7F-33973323F4C9}"/>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8" name="Rectangle 47">
              <a:extLst>
                <a:ext uri="{FF2B5EF4-FFF2-40B4-BE49-F238E27FC236}">
                  <a16:creationId xmlns:a16="http://schemas.microsoft.com/office/drawing/2014/main" id="{359C29ED-EAB3-4DC3-990F-DC38A9198A4F}"/>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9" name="Rectangle 48">
              <a:extLst>
                <a:ext uri="{FF2B5EF4-FFF2-40B4-BE49-F238E27FC236}">
                  <a16:creationId xmlns:a16="http://schemas.microsoft.com/office/drawing/2014/main" id="{3C1F4821-F75E-48F2-B22A-DAAC5BE7BCD6}"/>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0" name="Rectangle 49">
              <a:extLst>
                <a:ext uri="{FF2B5EF4-FFF2-40B4-BE49-F238E27FC236}">
                  <a16:creationId xmlns:a16="http://schemas.microsoft.com/office/drawing/2014/main" id="{7BD5165C-055B-4C38-84B5-1542C1233119}"/>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1" name="Rectangle 50">
              <a:extLst>
                <a:ext uri="{FF2B5EF4-FFF2-40B4-BE49-F238E27FC236}">
                  <a16:creationId xmlns:a16="http://schemas.microsoft.com/office/drawing/2014/main" id="{ADAC9B86-F4C4-4465-90DA-81EB7AF855CD}"/>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2" name="Rectangle 51">
              <a:extLst>
                <a:ext uri="{FF2B5EF4-FFF2-40B4-BE49-F238E27FC236}">
                  <a16:creationId xmlns:a16="http://schemas.microsoft.com/office/drawing/2014/main" id="{43B31D85-FDC3-4A69-AF56-5E03D9023BCB}"/>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3" name="Rectangle 52">
              <a:extLst>
                <a:ext uri="{FF2B5EF4-FFF2-40B4-BE49-F238E27FC236}">
                  <a16:creationId xmlns:a16="http://schemas.microsoft.com/office/drawing/2014/main" id="{62329E9B-AA3C-422A-A08E-9ADFDCC4BCEF}"/>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4" name="Rectangle 53">
              <a:extLst>
                <a:ext uri="{FF2B5EF4-FFF2-40B4-BE49-F238E27FC236}">
                  <a16:creationId xmlns:a16="http://schemas.microsoft.com/office/drawing/2014/main" id="{A9860D29-7B40-48A0-87DE-1E931D2FFA8F}"/>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cxnSp>
        <p:nvCxnSpPr>
          <p:cNvPr id="55" name="Straight Connector 54">
            <a:extLst>
              <a:ext uri="{FF2B5EF4-FFF2-40B4-BE49-F238E27FC236}">
                <a16:creationId xmlns:a16="http://schemas.microsoft.com/office/drawing/2014/main" id="{2CDD12BA-6AFF-4078-9286-FC553C1D053E}"/>
              </a:ext>
            </a:extLst>
          </p:cNvPr>
          <p:cNvCxnSpPr>
            <a:cxnSpLocks/>
          </p:cNvCxnSpPr>
          <p:nvPr userDrawn="1"/>
        </p:nvCxnSpPr>
        <p:spPr>
          <a:xfrm>
            <a:off x="274637"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56" name="Straight Connector 55">
            <a:extLst>
              <a:ext uri="{FF2B5EF4-FFF2-40B4-BE49-F238E27FC236}">
                <a16:creationId xmlns:a16="http://schemas.microsoft.com/office/drawing/2014/main" id="{13AFE0BD-6C67-449F-AC31-AF5C3ABF8F25}"/>
              </a:ext>
            </a:extLst>
          </p:cNvPr>
          <p:cNvCxnSpPr>
            <a:cxnSpLocks/>
          </p:cNvCxnSpPr>
          <p:nvPr userDrawn="1"/>
        </p:nvCxnSpPr>
        <p:spPr>
          <a:xfrm>
            <a:off x="276225" y="5988238"/>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57" name="Graphic 56">
            <a:extLst>
              <a:ext uri="{FF2B5EF4-FFF2-40B4-BE49-F238E27FC236}">
                <a16:creationId xmlns:a16="http://schemas.microsoft.com/office/drawing/2014/main" id="{15DE1B73-7561-450B-B59B-405F8B4612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073" y="6176868"/>
            <a:ext cx="1225702" cy="403644"/>
          </a:xfrm>
          <a:prstGeom prst="rect">
            <a:avLst/>
          </a:prstGeom>
        </p:spPr>
      </p:pic>
    </p:spTree>
    <p:extLst>
      <p:ext uri="{BB962C8B-B14F-4D97-AF65-F5344CB8AC3E}">
        <p14:creationId xmlns:p14="http://schemas.microsoft.com/office/powerpoint/2010/main" val="4478308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694" userDrawn="1">
          <p15:clr>
            <a:srgbClr val="FBAE40"/>
          </p15:clr>
        </p15:guide>
        <p15:guide id="3" pos="24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rgbClr val="565A5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5DEBDA-89B5-42C1-93B6-6DE739858681}"/>
              </a:ext>
            </a:extLst>
          </p:cNvPr>
          <p:cNvSpPr>
            <a:spLocks noGrp="1"/>
          </p:cNvSpPr>
          <p:nvPr>
            <p:ph type="ctrTitle" hasCustomPrompt="1"/>
          </p:nvPr>
        </p:nvSpPr>
        <p:spPr>
          <a:xfrm>
            <a:off x="273600" y="3501739"/>
            <a:ext cx="11638800" cy="1328689"/>
          </a:xfrm>
        </p:spPr>
        <p:txBody>
          <a:bodyPr anchor="b" anchorCtr="0"/>
          <a:lstStyle>
            <a:lvl1pPr algn="l">
              <a:lnSpc>
                <a:spcPct val="90000"/>
              </a:lnSpc>
              <a:defRPr sz="7600" b="0">
                <a:solidFill>
                  <a:schemeClr val="tx1"/>
                </a:solidFill>
              </a:defRPr>
            </a:lvl1pPr>
          </a:lstStyle>
          <a:p>
            <a:r>
              <a:rPr lang="en-GB" dirty="0"/>
              <a:t>Thank you</a:t>
            </a:r>
            <a:endParaRPr lang="en-US" dirty="0"/>
          </a:p>
        </p:txBody>
      </p:sp>
      <p:cxnSp>
        <p:nvCxnSpPr>
          <p:cNvPr id="7" name="Straight Connector 6">
            <a:extLst>
              <a:ext uri="{FF2B5EF4-FFF2-40B4-BE49-F238E27FC236}">
                <a16:creationId xmlns:a16="http://schemas.microsoft.com/office/drawing/2014/main" id="{FDEDE6C8-4D94-48C3-B3B1-AD90099182AB}"/>
              </a:ext>
            </a:extLst>
          </p:cNvPr>
          <p:cNvCxnSpPr>
            <a:cxnSpLocks/>
          </p:cNvCxnSpPr>
          <p:nvPr userDrawn="1"/>
        </p:nvCxnSpPr>
        <p:spPr>
          <a:xfrm>
            <a:off x="273600" y="3504984"/>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pic>
        <p:nvPicPr>
          <p:cNvPr id="5" name="Graphic 4">
            <a:extLst>
              <a:ext uri="{FF2B5EF4-FFF2-40B4-BE49-F238E27FC236}">
                <a16:creationId xmlns:a16="http://schemas.microsoft.com/office/drawing/2014/main" id="{D0B8643A-958D-482F-9AC0-0011D4784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638" y="366934"/>
            <a:ext cx="1472400" cy="484886"/>
          </a:xfrm>
          <a:prstGeom prst="rect">
            <a:avLst/>
          </a:prstGeom>
        </p:spPr>
      </p:pic>
    </p:spTree>
    <p:extLst>
      <p:ext uri="{BB962C8B-B14F-4D97-AF65-F5344CB8AC3E}">
        <p14:creationId xmlns:p14="http://schemas.microsoft.com/office/powerpoint/2010/main" val="12415683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full">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CDF9C9-5800-4ACC-A5F6-B8198CF0A48C}"/>
              </a:ext>
            </a:extLst>
          </p:cNvPr>
          <p:cNvSpPr>
            <a:spLocks noGrp="1"/>
          </p:cNvSpPr>
          <p:nvPr>
            <p:ph type="pic" sz="quarter" idx="30"/>
          </p:nvPr>
        </p:nvSpPr>
        <p:spPr>
          <a:xfrm>
            <a:off x="0" y="0"/>
            <a:ext cx="12192000" cy="6858000"/>
          </a:xfrm>
        </p:spPr>
        <p:txBody>
          <a:bodyPr/>
          <a:lstStyle/>
          <a:p>
            <a:endParaRPr lang="en-US" dirty="0"/>
          </a:p>
        </p:txBody>
      </p:sp>
      <p:sp>
        <p:nvSpPr>
          <p:cNvPr id="20" name="Text Placeholder 19">
            <a:extLst>
              <a:ext uri="{FF2B5EF4-FFF2-40B4-BE49-F238E27FC236}">
                <a16:creationId xmlns:a16="http://schemas.microsoft.com/office/drawing/2014/main" id="{B08C0EE6-0C1C-4875-84F8-EE7ECD1F909F}"/>
              </a:ext>
            </a:extLst>
          </p:cNvPr>
          <p:cNvSpPr>
            <a:spLocks noGrp="1"/>
          </p:cNvSpPr>
          <p:nvPr>
            <p:ph type="body" sz="quarter" idx="10"/>
          </p:nvPr>
        </p:nvSpPr>
        <p:spPr>
          <a:xfrm>
            <a:off x="273600" y="2661009"/>
            <a:ext cx="7314257" cy="433319"/>
          </a:xfrm>
        </p:spPr>
        <p:txBody>
          <a:bodyPr anchor="t" anchorCtr="0"/>
          <a:lstStyle>
            <a:lvl1pPr marL="0" indent="0">
              <a:lnSpc>
                <a:spcPct val="90000"/>
              </a:lnSpc>
              <a:spcBef>
                <a:spcPts val="0"/>
              </a:spcBef>
              <a:spcAft>
                <a:spcPts val="0"/>
              </a:spcAft>
              <a:buFont typeface="Arial" panose="020B0604020202020204" pitchFamily="34" charset="0"/>
              <a:buNone/>
              <a:defRPr sz="1400" b="0">
                <a:solidFill>
                  <a:schemeClr val="tx1"/>
                </a:solidFill>
              </a:defRPr>
            </a:lvl1pPr>
            <a:lvl2pPr marL="0" indent="0">
              <a:lnSpc>
                <a:spcPct val="90000"/>
              </a:lnSpc>
              <a:spcBef>
                <a:spcPts val="0"/>
              </a:spcBef>
              <a:spcAft>
                <a:spcPts val="0"/>
              </a:spcAft>
              <a:buNone/>
              <a:defRPr b="0">
                <a:solidFill>
                  <a:schemeClr val="bg1"/>
                </a:solidFill>
              </a:defRPr>
            </a:lvl2pPr>
            <a:lvl3pPr marL="0" indent="0">
              <a:buNone/>
              <a:defRPr sz="1400"/>
            </a:lvl3pPr>
            <a:lvl4pPr marL="0" indent="0">
              <a:buNone/>
              <a:defRPr sz="1400"/>
            </a:lvl4pPr>
            <a:lvl5pPr marL="0" indent="0">
              <a:buNone/>
              <a:defRPr sz="1400"/>
            </a:lvl5pPr>
            <a:lvl6pPr marL="0" indent="0">
              <a:buFont typeface="Arial" panose="020B0604020202020204" pitchFamily="34" charset="0"/>
              <a:buNone/>
              <a:defRPr sz="1400"/>
            </a:lvl6pPr>
            <a:lvl7pPr marL="0" indent="0">
              <a:buFont typeface="Arial" panose="020B0604020202020204" pitchFamily="34" charset="0"/>
              <a:buNone/>
              <a:defRPr sz="1400"/>
            </a:lvl7pPr>
            <a:lvl8pPr marL="0" indent="0">
              <a:buNone/>
              <a:defRPr sz="1400"/>
            </a:lvl8pPr>
            <a:lvl9pPr marL="0" indent="0">
              <a:buNone/>
              <a:defRPr sz="1400"/>
            </a:lvl9pPr>
          </a:lstStyle>
          <a:p>
            <a:pPr lvl="0"/>
            <a:r>
              <a:rPr lang="en-US" dirty="0"/>
              <a:t>Click to edit Master text styles</a:t>
            </a:r>
          </a:p>
        </p:txBody>
      </p:sp>
      <p:sp>
        <p:nvSpPr>
          <p:cNvPr id="25" name="Title 1">
            <a:extLst>
              <a:ext uri="{FF2B5EF4-FFF2-40B4-BE49-F238E27FC236}">
                <a16:creationId xmlns:a16="http://schemas.microsoft.com/office/drawing/2014/main" id="{F89CE823-198D-4014-A0AA-25AE9D0BFE22}"/>
              </a:ext>
            </a:extLst>
          </p:cNvPr>
          <p:cNvSpPr>
            <a:spLocks noGrp="1"/>
          </p:cNvSpPr>
          <p:nvPr>
            <p:ph type="ctrTitle" hasCustomPrompt="1"/>
          </p:nvPr>
        </p:nvSpPr>
        <p:spPr>
          <a:xfrm>
            <a:off x="273600" y="1156448"/>
            <a:ext cx="8395321" cy="1504560"/>
          </a:xfrm>
        </p:spPr>
        <p:txBody>
          <a:bodyPr anchor="t" anchorCtr="0"/>
          <a:lstStyle>
            <a:lvl1pPr algn="l">
              <a:lnSpc>
                <a:spcPct val="90000"/>
              </a:lnSpc>
              <a:defRPr sz="3200" b="0">
                <a:solidFill>
                  <a:schemeClr val="tx1"/>
                </a:solidFill>
              </a:defRPr>
            </a:lvl1pPr>
          </a:lstStyle>
          <a:p>
            <a:r>
              <a:rPr lang="en-GB" dirty="0"/>
              <a:t>Presentation title, sentence case, and up to two lines maximum for longer titles</a:t>
            </a:r>
            <a:endParaRPr lang="en-US" dirty="0"/>
          </a:p>
        </p:txBody>
      </p:sp>
      <p:sp>
        <p:nvSpPr>
          <p:cNvPr id="26" name="Subtitle 2">
            <a:extLst>
              <a:ext uri="{FF2B5EF4-FFF2-40B4-BE49-F238E27FC236}">
                <a16:creationId xmlns:a16="http://schemas.microsoft.com/office/drawing/2014/main" id="{FCB01E92-2A63-42CF-BE74-DA93D805DA4F}"/>
              </a:ext>
            </a:extLst>
          </p:cNvPr>
          <p:cNvSpPr>
            <a:spLocks noGrp="1"/>
          </p:cNvSpPr>
          <p:nvPr>
            <p:ph type="subTitle" idx="1" hasCustomPrompt="1"/>
          </p:nvPr>
        </p:nvSpPr>
        <p:spPr>
          <a:xfrm>
            <a:off x="273600" y="269978"/>
            <a:ext cx="11441063" cy="336153"/>
          </a:xfrm>
        </p:spPr>
        <p:txBody>
          <a:bodyPr anchor="t" anchorCtr="0">
            <a:noAutofit/>
          </a:bodyPr>
          <a:lstStyle>
            <a:lvl1pPr marL="0" indent="0" algn="l">
              <a:lnSpc>
                <a:spcPct val="100000"/>
              </a:lnSpc>
              <a:spcBef>
                <a:spcPts val="0"/>
              </a:spcBef>
              <a:spcAft>
                <a:spcPts val="0"/>
              </a:spcAft>
              <a:buNone/>
              <a:defRPr sz="800" b="1">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[Eyebrow]</a:t>
            </a:r>
          </a:p>
        </p:txBody>
      </p:sp>
      <p:sp>
        <p:nvSpPr>
          <p:cNvPr id="28" name="Text Placeholder 5">
            <a:extLst>
              <a:ext uri="{FF2B5EF4-FFF2-40B4-BE49-F238E27FC236}">
                <a16:creationId xmlns:a16="http://schemas.microsoft.com/office/drawing/2014/main" id="{AF090DFC-47B0-4C00-B1C8-CDB014AB51D3}"/>
              </a:ext>
            </a:extLst>
          </p:cNvPr>
          <p:cNvSpPr>
            <a:spLocks noGrp="1"/>
          </p:cNvSpPr>
          <p:nvPr>
            <p:ph type="body" sz="quarter" idx="25" hasCustomPrompt="1"/>
          </p:nvPr>
        </p:nvSpPr>
        <p:spPr>
          <a:xfrm>
            <a:off x="273601" y="6483275"/>
            <a:ext cx="9856520" cy="123111"/>
          </a:xfrm>
        </p:spPr>
        <p:txBody>
          <a:bodyPr wrap="square" anchor="b" anchorCtr="0">
            <a:spAutoFit/>
          </a:bodyPr>
          <a:lstStyle>
            <a:lvl1pPr marL="0" indent="0">
              <a:spcBef>
                <a:spcPts val="0"/>
              </a:spcBef>
              <a:spcAft>
                <a:spcPts val="0"/>
              </a:spcAft>
              <a:buFontTx/>
              <a:buNone/>
              <a:tabLst>
                <a:tab pos="11430000" algn="r"/>
              </a:tabLst>
              <a:defRPr sz="800" b="0"/>
            </a:lvl1pPr>
            <a:lvl2pPr marL="0" indent="0">
              <a:spcBef>
                <a:spcPts val="0"/>
              </a:spcBef>
              <a:buFontTx/>
              <a:buNone/>
              <a:defRPr sz="800"/>
            </a:lvl2pPr>
            <a:lvl3pPr marL="0" indent="0">
              <a:spcBef>
                <a:spcPts val="0"/>
              </a:spcBef>
              <a:buFontTx/>
              <a:buNone/>
              <a:defRPr sz="800"/>
            </a:lvl3pPr>
            <a:lvl4pPr marL="0" indent="0">
              <a:spcBef>
                <a:spcPts val="0"/>
              </a:spcBef>
              <a:buFontTx/>
              <a:buNone/>
              <a:defRPr sz="800"/>
            </a:lvl4pPr>
            <a:lvl5pPr marL="0" indent="0">
              <a:spcBef>
                <a:spcPts val="0"/>
              </a:spcBef>
              <a:buFontTx/>
              <a:buNone/>
              <a:defRPr sz="800"/>
            </a:lvl5pPr>
            <a:lvl6pPr marL="0" indent="0">
              <a:spcBef>
                <a:spcPts val="0"/>
              </a:spcBef>
              <a:buFontTx/>
              <a:buNone/>
              <a:defRPr sz="800"/>
            </a:lvl6pPr>
            <a:lvl7pPr marL="0" indent="0">
              <a:spcBef>
                <a:spcPts val="0"/>
              </a:spcBef>
              <a:buFontTx/>
              <a:buNone/>
              <a:defRPr sz="800"/>
            </a:lvl7pPr>
            <a:lvl8pPr marL="0" indent="0">
              <a:spcBef>
                <a:spcPts val="0"/>
              </a:spcBef>
              <a:buFontTx/>
              <a:buNone/>
              <a:defRPr sz="800"/>
            </a:lvl8pPr>
            <a:lvl9pPr marL="0" indent="0">
              <a:spcBef>
                <a:spcPts val="0"/>
              </a:spcBef>
              <a:buFontTx/>
              <a:buNone/>
              <a:defRPr sz="800"/>
            </a:lvl9pPr>
          </a:lstStyle>
          <a:p>
            <a:pPr lvl="0"/>
            <a:r>
              <a:rPr lang="en-US" dirty="0"/>
              <a:t>[Disclaimer text]</a:t>
            </a:r>
          </a:p>
        </p:txBody>
      </p:sp>
      <p:sp>
        <p:nvSpPr>
          <p:cNvPr id="16" name="Text Placeholder 6">
            <a:extLst>
              <a:ext uri="{FF2B5EF4-FFF2-40B4-BE49-F238E27FC236}">
                <a16:creationId xmlns:a16="http://schemas.microsoft.com/office/drawing/2014/main" id="{94BECC59-7F8C-4C79-A266-2742AA221CF3}"/>
              </a:ext>
            </a:extLst>
          </p:cNvPr>
          <p:cNvSpPr>
            <a:spLocks noGrp="1"/>
          </p:cNvSpPr>
          <p:nvPr>
            <p:ph type="body" sz="quarter" idx="26"/>
          </p:nvPr>
        </p:nvSpPr>
        <p:spPr>
          <a:xfrm>
            <a:off x="412749" y="4499554"/>
            <a:ext cx="2520000"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18" name="Text Placeholder 6">
            <a:extLst>
              <a:ext uri="{FF2B5EF4-FFF2-40B4-BE49-F238E27FC236}">
                <a16:creationId xmlns:a16="http://schemas.microsoft.com/office/drawing/2014/main" id="{C4E22067-14A1-4DB3-BEC0-1BB325F268C6}"/>
              </a:ext>
            </a:extLst>
          </p:cNvPr>
          <p:cNvSpPr>
            <a:spLocks noGrp="1"/>
          </p:cNvSpPr>
          <p:nvPr>
            <p:ph type="body" sz="quarter" idx="27"/>
          </p:nvPr>
        </p:nvSpPr>
        <p:spPr>
          <a:xfrm>
            <a:off x="3410702" y="4499554"/>
            <a:ext cx="2520000"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sp>
        <p:nvSpPr>
          <p:cNvPr id="21" name="Text Placeholder 6">
            <a:extLst>
              <a:ext uri="{FF2B5EF4-FFF2-40B4-BE49-F238E27FC236}">
                <a16:creationId xmlns:a16="http://schemas.microsoft.com/office/drawing/2014/main" id="{BE793665-CD42-44B8-A83A-CC927CFF3FAB}"/>
              </a:ext>
            </a:extLst>
          </p:cNvPr>
          <p:cNvSpPr>
            <a:spLocks noGrp="1"/>
          </p:cNvSpPr>
          <p:nvPr>
            <p:ph type="body" sz="quarter" idx="28"/>
          </p:nvPr>
        </p:nvSpPr>
        <p:spPr>
          <a:xfrm>
            <a:off x="412748" y="5206718"/>
            <a:ext cx="2520000"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8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a:p>
            <a:pPr lvl="2"/>
            <a:endParaRPr lang="en-US" dirty="0"/>
          </a:p>
        </p:txBody>
      </p:sp>
      <p:sp>
        <p:nvSpPr>
          <p:cNvPr id="23" name="Text Placeholder 6">
            <a:extLst>
              <a:ext uri="{FF2B5EF4-FFF2-40B4-BE49-F238E27FC236}">
                <a16:creationId xmlns:a16="http://schemas.microsoft.com/office/drawing/2014/main" id="{77B09CC6-AB91-486A-A586-80D4C52DD283}"/>
              </a:ext>
            </a:extLst>
          </p:cNvPr>
          <p:cNvSpPr>
            <a:spLocks noGrp="1"/>
          </p:cNvSpPr>
          <p:nvPr>
            <p:ph type="body" sz="quarter" idx="29"/>
          </p:nvPr>
        </p:nvSpPr>
        <p:spPr>
          <a:xfrm>
            <a:off x="3409312" y="5206718"/>
            <a:ext cx="2520000" cy="562469"/>
          </a:xfrm>
        </p:spPr>
        <p:txBody>
          <a:bodyPr/>
          <a:lstStyle>
            <a:lvl1pPr marL="0" indent="0">
              <a:lnSpc>
                <a:spcPct val="100000"/>
              </a:lnSpc>
              <a:spcBef>
                <a:spcPts val="0"/>
              </a:spcBef>
              <a:spcAft>
                <a:spcPts val="0"/>
              </a:spcAft>
              <a:buFont typeface="Arial" panose="020B0604020202020204" pitchFamily="34" charset="0"/>
              <a:buNone/>
              <a:defRPr sz="800"/>
            </a:lvl1pPr>
            <a:lvl2pPr marL="0" indent="0">
              <a:lnSpc>
                <a:spcPct val="100000"/>
              </a:lnSpc>
              <a:spcBef>
                <a:spcPts val="0"/>
              </a:spcBef>
              <a:spcAft>
                <a:spcPts val="0"/>
              </a:spcAft>
              <a:buNone/>
              <a:defRPr sz="800"/>
            </a:lvl2pPr>
            <a:lvl3pPr marL="0" indent="0">
              <a:lnSpc>
                <a:spcPct val="100000"/>
              </a:lnSpc>
              <a:spcBef>
                <a:spcPts val="0"/>
              </a:spcBef>
              <a:spcAft>
                <a:spcPts val="0"/>
              </a:spcAft>
              <a:buNone/>
              <a:defRPr sz="1000"/>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a:lvl5pPr>
          </a:lstStyle>
          <a:p>
            <a:pPr lvl="0"/>
            <a:r>
              <a:rPr lang="en-US" dirty="0"/>
              <a:t>Click to edit Master text styles</a:t>
            </a:r>
          </a:p>
          <a:p>
            <a:pPr lvl="1"/>
            <a:r>
              <a:rPr lang="en-US" dirty="0"/>
              <a:t>Second level</a:t>
            </a:r>
          </a:p>
        </p:txBody>
      </p:sp>
      <p:grpSp>
        <p:nvGrpSpPr>
          <p:cNvPr id="15" name="Group 14" hidden="1">
            <a:extLst>
              <a:ext uri="{FF2B5EF4-FFF2-40B4-BE49-F238E27FC236}">
                <a16:creationId xmlns:a16="http://schemas.microsoft.com/office/drawing/2014/main" id="{E592684E-146B-41BD-8EA7-7E5C981F6FDE}"/>
              </a:ext>
            </a:extLst>
          </p:cNvPr>
          <p:cNvGrpSpPr/>
          <p:nvPr userDrawn="1"/>
        </p:nvGrpSpPr>
        <p:grpSpPr>
          <a:xfrm>
            <a:off x="0" y="-118110"/>
            <a:ext cx="12192000" cy="75780"/>
            <a:chOff x="0" y="-118110"/>
            <a:chExt cx="12192000" cy="75780"/>
          </a:xfrm>
        </p:grpSpPr>
        <p:sp>
          <p:nvSpPr>
            <p:cNvPr id="17" name="Rectangle 16">
              <a:extLst>
                <a:ext uri="{FF2B5EF4-FFF2-40B4-BE49-F238E27FC236}">
                  <a16:creationId xmlns:a16="http://schemas.microsoft.com/office/drawing/2014/main" id="{80A88DD5-F645-4487-A0FB-90DA0C3BBB52}"/>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19" name="Rectangle 18">
              <a:extLst>
                <a:ext uri="{FF2B5EF4-FFF2-40B4-BE49-F238E27FC236}">
                  <a16:creationId xmlns:a16="http://schemas.microsoft.com/office/drawing/2014/main" id="{68540E1E-6742-42A8-8FC2-5C413F969F4C}"/>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2" name="Rectangle 21">
              <a:extLst>
                <a:ext uri="{FF2B5EF4-FFF2-40B4-BE49-F238E27FC236}">
                  <a16:creationId xmlns:a16="http://schemas.microsoft.com/office/drawing/2014/main" id="{B0B2C70C-DF6B-4426-BD2D-DD5459BFB064}"/>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4" name="Rectangle 23">
              <a:extLst>
                <a:ext uri="{FF2B5EF4-FFF2-40B4-BE49-F238E27FC236}">
                  <a16:creationId xmlns:a16="http://schemas.microsoft.com/office/drawing/2014/main" id="{CE9AF469-1AE0-49EA-9BAC-A79B02279226}"/>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29" name="Rectangle 28">
              <a:extLst>
                <a:ext uri="{FF2B5EF4-FFF2-40B4-BE49-F238E27FC236}">
                  <a16:creationId xmlns:a16="http://schemas.microsoft.com/office/drawing/2014/main" id="{748A95D6-33CA-4575-A0C4-977C4B3466F8}"/>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3" name="Rectangle 32">
              <a:extLst>
                <a:ext uri="{FF2B5EF4-FFF2-40B4-BE49-F238E27FC236}">
                  <a16:creationId xmlns:a16="http://schemas.microsoft.com/office/drawing/2014/main" id="{BA72CCE8-8AAA-4BB7-8593-C6EADFF04637}"/>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4" name="Rectangle 33">
              <a:extLst>
                <a:ext uri="{FF2B5EF4-FFF2-40B4-BE49-F238E27FC236}">
                  <a16:creationId xmlns:a16="http://schemas.microsoft.com/office/drawing/2014/main" id="{0A2BBD85-AFA9-4950-84D6-3A3098717B9D}"/>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5" name="Rectangle 34">
              <a:extLst>
                <a:ext uri="{FF2B5EF4-FFF2-40B4-BE49-F238E27FC236}">
                  <a16:creationId xmlns:a16="http://schemas.microsoft.com/office/drawing/2014/main" id="{CF8D57DE-8679-4879-A6B5-4FE068F9CF21}"/>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6" name="Rectangle 35">
              <a:extLst>
                <a:ext uri="{FF2B5EF4-FFF2-40B4-BE49-F238E27FC236}">
                  <a16:creationId xmlns:a16="http://schemas.microsoft.com/office/drawing/2014/main" id="{19D260B8-9627-4116-B644-DF35420BDD4B}"/>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7" name="Rectangle 36">
              <a:extLst>
                <a:ext uri="{FF2B5EF4-FFF2-40B4-BE49-F238E27FC236}">
                  <a16:creationId xmlns:a16="http://schemas.microsoft.com/office/drawing/2014/main" id="{53BB686A-E8B7-42B1-ABA8-2AD2F612967F}"/>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8" name="Rectangle 37">
              <a:extLst>
                <a:ext uri="{FF2B5EF4-FFF2-40B4-BE49-F238E27FC236}">
                  <a16:creationId xmlns:a16="http://schemas.microsoft.com/office/drawing/2014/main" id="{3B729F03-FBD0-492D-99B7-EC79D732B13A}"/>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39" name="Rectangle 38">
              <a:extLst>
                <a:ext uri="{FF2B5EF4-FFF2-40B4-BE49-F238E27FC236}">
                  <a16:creationId xmlns:a16="http://schemas.microsoft.com/office/drawing/2014/main" id="{DEDB86F9-4601-42DC-AF9E-B05077A1B995}"/>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0" name="Rectangle 39">
              <a:extLst>
                <a:ext uri="{FF2B5EF4-FFF2-40B4-BE49-F238E27FC236}">
                  <a16:creationId xmlns:a16="http://schemas.microsoft.com/office/drawing/2014/main" id="{86346D9A-9D77-4AA6-8F80-7CA86518FDF4}"/>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1" name="Rectangle 40">
              <a:extLst>
                <a:ext uri="{FF2B5EF4-FFF2-40B4-BE49-F238E27FC236}">
                  <a16:creationId xmlns:a16="http://schemas.microsoft.com/office/drawing/2014/main" id="{CB64D951-B38B-4A42-82EC-D81317CCC6A2}"/>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2" name="Rectangle 41">
              <a:extLst>
                <a:ext uri="{FF2B5EF4-FFF2-40B4-BE49-F238E27FC236}">
                  <a16:creationId xmlns:a16="http://schemas.microsoft.com/office/drawing/2014/main" id="{29D1448A-551B-4F0E-91A8-2262B1473047}"/>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3" name="Rectangle 42">
              <a:extLst>
                <a:ext uri="{FF2B5EF4-FFF2-40B4-BE49-F238E27FC236}">
                  <a16:creationId xmlns:a16="http://schemas.microsoft.com/office/drawing/2014/main" id="{D99E8691-E860-4230-B67B-07D234371892}"/>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4" name="Rectangle 43">
              <a:extLst>
                <a:ext uri="{FF2B5EF4-FFF2-40B4-BE49-F238E27FC236}">
                  <a16:creationId xmlns:a16="http://schemas.microsoft.com/office/drawing/2014/main" id="{73DE601C-582D-42EE-AB2A-0EECD28EAF72}"/>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5" name="Rectangle 44">
              <a:extLst>
                <a:ext uri="{FF2B5EF4-FFF2-40B4-BE49-F238E27FC236}">
                  <a16:creationId xmlns:a16="http://schemas.microsoft.com/office/drawing/2014/main" id="{B0373493-20A2-4B21-937D-033776C3A419}"/>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6" name="Rectangle 45">
              <a:extLst>
                <a:ext uri="{FF2B5EF4-FFF2-40B4-BE49-F238E27FC236}">
                  <a16:creationId xmlns:a16="http://schemas.microsoft.com/office/drawing/2014/main" id="{FB01003D-7C9E-4247-BD6A-CE7DEECC3701}"/>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47" name="Rectangle 46">
              <a:extLst>
                <a:ext uri="{FF2B5EF4-FFF2-40B4-BE49-F238E27FC236}">
                  <a16:creationId xmlns:a16="http://schemas.microsoft.com/office/drawing/2014/main" id="{43308BB3-4851-47D4-9FC7-FF5BF09F5B28}"/>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35267400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32" userDrawn="1">
          <p15:clr>
            <a:srgbClr val="FBAE40"/>
          </p15:clr>
        </p15:guide>
        <p15:guide id="2" pos="2066"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274638" y="6457767"/>
            <a:ext cx="346751" cy="196492"/>
          </a:xfrm>
          <a:prstGeom prst="rect">
            <a:avLst/>
          </a:prstGeom>
        </p:spPr>
        <p:txBody>
          <a:bodyPr vert="horz" wrap="none" lIns="0" tIns="0" rIns="0" bIns="0" rtlCol="0" anchor="b"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DC69B7A4-A2A9-C149-B668-A90F474E3BB4}" type="slidenum">
              <a:rPr lang="en-US" sz="800" b="1" cap="none" baseline="0" noProof="0" smtClean="0">
                <a:solidFill>
                  <a:schemeClr val="tx1"/>
                </a:solidFill>
                <a:latin typeface="+mn-lt"/>
              </a:rPr>
              <a:pPr algn="l"/>
              <a:t>‹#›</a:t>
            </a:fld>
            <a:endParaRPr lang="en-US" sz="800" b="1" cap="none" baseline="0" noProof="0" dirty="0">
              <a:solidFill>
                <a:schemeClr val="tx1"/>
              </a:solidFill>
              <a:latin typeface="+mn-lt"/>
            </a:endParaRPr>
          </a:p>
        </p:txBody>
      </p:sp>
      <p:sp>
        <p:nvSpPr>
          <p:cNvPr id="2" name="Title Placeholder 1">
            <a:extLst>
              <a:ext uri="{FF2B5EF4-FFF2-40B4-BE49-F238E27FC236}">
                <a16:creationId xmlns:a16="http://schemas.microsoft.com/office/drawing/2014/main" id="{36D3E94B-F75A-43E2-84AB-FDF386CCE555}"/>
              </a:ext>
            </a:extLst>
          </p:cNvPr>
          <p:cNvSpPr>
            <a:spLocks noGrp="1"/>
          </p:cNvSpPr>
          <p:nvPr userDrawn="1">
            <p:ph type="title"/>
          </p:nvPr>
        </p:nvSpPr>
        <p:spPr>
          <a:xfrm>
            <a:off x="275782" y="274637"/>
            <a:ext cx="11639993" cy="547263"/>
          </a:xfrm>
          <a:prstGeom prst="rect">
            <a:avLst/>
          </a:prstGeom>
        </p:spPr>
        <p:txBody>
          <a:bodyPr vert="horz" lIns="0" tIns="0" rIns="0" bIns="0" rtlCol="0" anchor="b" anchorCtr="0">
            <a:noAutofit/>
          </a:bodyPr>
          <a:lstStyle/>
          <a:p>
            <a:r>
              <a:rPr lang="en-US" noProof="0" dirty="0"/>
              <a:t>[Slide title]</a:t>
            </a:r>
          </a:p>
        </p:txBody>
      </p:sp>
      <p:sp>
        <p:nvSpPr>
          <p:cNvPr id="3" name="Text Placeholder 2">
            <a:extLst>
              <a:ext uri="{FF2B5EF4-FFF2-40B4-BE49-F238E27FC236}">
                <a16:creationId xmlns:a16="http://schemas.microsoft.com/office/drawing/2014/main" id="{FC54B348-3077-4F00-B031-9D2252B7D36C}"/>
              </a:ext>
            </a:extLst>
          </p:cNvPr>
          <p:cNvSpPr>
            <a:spLocks noGrp="1"/>
          </p:cNvSpPr>
          <p:nvPr userDrawn="1">
            <p:ph type="body" idx="1"/>
          </p:nvPr>
        </p:nvSpPr>
        <p:spPr>
          <a:xfrm>
            <a:off x="278956" y="1339851"/>
            <a:ext cx="11639993" cy="4216399"/>
          </a:xfrm>
          <a:prstGeom prst="rect">
            <a:avLst/>
          </a:prstGeom>
        </p:spPr>
        <p:txBody>
          <a:bodyPr vert="horz" lIns="0" tIns="0" rIns="0" bIns="0" spcCol="18288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cxnSp>
        <p:nvCxnSpPr>
          <p:cNvPr id="17" name="Straight Connector 16">
            <a:extLst>
              <a:ext uri="{FF2B5EF4-FFF2-40B4-BE49-F238E27FC236}">
                <a16:creationId xmlns:a16="http://schemas.microsoft.com/office/drawing/2014/main" id="{7A48D36D-67C3-4F14-AD11-3516602EA8CD}"/>
              </a:ext>
            </a:extLst>
          </p:cNvPr>
          <p:cNvCxnSpPr>
            <a:cxnSpLocks/>
          </p:cNvCxnSpPr>
          <p:nvPr userDrawn="1"/>
        </p:nvCxnSpPr>
        <p:spPr>
          <a:xfrm>
            <a:off x="275782" y="923132"/>
            <a:ext cx="11638800" cy="0"/>
          </a:xfrm>
          <a:prstGeom prst="line">
            <a:avLst/>
          </a:prstGeom>
          <a:ln w="635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4" name="TextBox 33">
            <a:extLst>
              <a:ext uri="{FF2B5EF4-FFF2-40B4-BE49-F238E27FC236}">
                <a16:creationId xmlns:a16="http://schemas.microsoft.com/office/drawing/2014/main" id="{1509220F-4AB5-43A0-B360-9A8EB2352824}"/>
              </a:ext>
            </a:extLst>
          </p:cNvPr>
          <p:cNvSpPr txBox="1"/>
          <p:nvPr userDrawn="1"/>
        </p:nvSpPr>
        <p:spPr>
          <a:xfrm>
            <a:off x="754061" y="6457435"/>
            <a:ext cx="9721782" cy="198000"/>
          </a:xfrm>
          <a:prstGeom prst="rect">
            <a:avLst/>
          </a:prstGeom>
          <a:noFill/>
        </p:spPr>
        <p:txBody>
          <a:bodyPr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For Institutional / Wholesale / Professional Clients and Qualified Investors only—Not for retail use or distribution</a:t>
            </a:r>
          </a:p>
        </p:txBody>
      </p:sp>
      <p:cxnSp>
        <p:nvCxnSpPr>
          <p:cNvPr id="27" name="Straight Connector 26">
            <a:extLst>
              <a:ext uri="{FF2B5EF4-FFF2-40B4-BE49-F238E27FC236}">
                <a16:creationId xmlns:a16="http://schemas.microsoft.com/office/drawing/2014/main" id="{7252843C-7511-45A4-B9EC-7044470F5F30}"/>
              </a:ext>
            </a:extLst>
          </p:cNvPr>
          <p:cNvCxnSpPr>
            <a:cxnSpLocks/>
          </p:cNvCxnSpPr>
          <p:nvPr userDrawn="1"/>
        </p:nvCxnSpPr>
        <p:spPr>
          <a:xfrm>
            <a:off x="275782" y="6159687"/>
            <a:ext cx="11638800" cy="0"/>
          </a:xfrm>
          <a:prstGeom prst="line">
            <a:avLst/>
          </a:prstGeom>
          <a:ln w="6350" cap="sq">
            <a:solidFill>
              <a:srgbClr val="ABADAF"/>
            </a:solidFill>
            <a:miter lim="800000"/>
          </a:ln>
        </p:spPr>
        <p:style>
          <a:lnRef idx="1">
            <a:schemeClr val="accent1"/>
          </a:lnRef>
          <a:fillRef idx="0">
            <a:schemeClr val="accent1"/>
          </a:fillRef>
          <a:effectRef idx="0">
            <a:srgbClr val="000000"/>
          </a:effectRef>
          <a:fontRef idx="minor">
            <a:schemeClr val="bg1"/>
          </a:fontRef>
        </p:style>
      </p:cxnSp>
      <p:pic>
        <p:nvPicPr>
          <p:cNvPr id="29" name="Graphic 28">
            <a:extLst>
              <a:ext uri="{FF2B5EF4-FFF2-40B4-BE49-F238E27FC236}">
                <a16:creationId xmlns:a16="http://schemas.microsoft.com/office/drawing/2014/main" id="{AC20063D-2B45-43ED-974C-BB020005EB74}"/>
              </a:ext>
            </a:extLst>
          </p:cNvPr>
          <p:cNvPicPr>
            <a:picLocks noChangeAspect="1"/>
          </p:cNvPicPr>
          <p:nvPr userDrawn="1"/>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10906582" y="6298231"/>
            <a:ext cx="1008000" cy="331953"/>
          </a:xfrm>
          <a:prstGeom prst="rect">
            <a:avLst/>
          </a:prstGeom>
        </p:spPr>
      </p:pic>
      <p:grpSp>
        <p:nvGrpSpPr>
          <p:cNvPr id="55" name="Group 54" hidden="1">
            <a:extLst>
              <a:ext uri="{FF2B5EF4-FFF2-40B4-BE49-F238E27FC236}">
                <a16:creationId xmlns:a16="http://schemas.microsoft.com/office/drawing/2014/main" id="{264EA0AD-C11B-42D7-8838-08416288E354}"/>
              </a:ext>
            </a:extLst>
          </p:cNvPr>
          <p:cNvGrpSpPr/>
          <p:nvPr userDrawn="1"/>
        </p:nvGrpSpPr>
        <p:grpSpPr>
          <a:xfrm>
            <a:off x="0" y="-118110"/>
            <a:ext cx="12192000" cy="75780"/>
            <a:chOff x="0" y="-118110"/>
            <a:chExt cx="12192000" cy="75780"/>
          </a:xfrm>
        </p:grpSpPr>
        <p:sp>
          <p:nvSpPr>
            <p:cNvPr id="56" name="Rectangle 55">
              <a:extLst>
                <a:ext uri="{FF2B5EF4-FFF2-40B4-BE49-F238E27FC236}">
                  <a16:creationId xmlns:a16="http://schemas.microsoft.com/office/drawing/2014/main" id="{9B145D7B-D640-4C67-8216-81435BB9B29C}"/>
                </a:ext>
              </a:extLst>
            </p:cNvPr>
            <p:cNvSpPr/>
            <p:nvPr userDrawn="1"/>
          </p:nvSpPr>
          <p:spPr>
            <a:xfrm>
              <a:off x="291084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7" name="Rectangle 56">
              <a:extLst>
                <a:ext uri="{FF2B5EF4-FFF2-40B4-BE49-F238E27FC236}">
                  <a16:creationId xmlns:a16="http://schemas.microsoft.com/office/drawing/2014/main" id="{32BCF8DE-6868-4B95-9F17-BED2144951B3}"/>
                </a:ext>
              </a:extLst>
            </p:cNvPr>
            <p:cNvSpPr/>
            <p:nvPr userDrawn="1"/>
          </p:nvSpPr>
          <p:spPr>
            <a:xfrm>
              <a:off x="591312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8" name="Rectangle 57">
              <a:extLst>
                <a:ext uri="{FF2B5EF4-FFF2-40B4-BE49-F238E27FC236}">
                  <a16:creationId xmlns:a16="http://schemas.microsoft.com/office/drawing/2014/main" id="{FE9E19AB-4D3E-475E-91AF-C4F574CB8F79}"/>
                </a:ext>
              </a:extLst>
            </p:cNvPr>
            <p:cNvSpPr/>
            <p:nvPr userDrawn="1"/>
          </p:nvSpPr>
          <p:spPr>
            <a:xfrm>
              <a:off x="8915400" y="-118110"/>
              <a:ext cx="365760" cy="36000"/>
            </a:xfrm>
            <a:prstGeom prst="rect">
              <a:avLst/>
            </a:prstGeom>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59" name="Rectangle 58">
              <a:extLst>
                <a:ext uri="{FF2B5EF4-FFF2-40B4-BE49-F238E27FC236}">
                  <a16:creationId xmlns:a16="http://schemas.microsoft.com/office/drawing/2014/main" id="{DC92E718-DEA6-492B-8DB4-4E5A4CE773A7}"/>
                </a:ext>
              </a:extLst>
            </p:cNvPr>
            <p:cNvSpPr/>
            <p:nvPr userDrawn="1"/>
          </p:nvSpPr>
          <p:spPr>
            <a:xfrm>
              <a:off x="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0" name="Rectangle 59">
              <a:extLst>
                <a:ext uri="{FF2B5EF4-FFF2-40B4-BE49-F238E27FC236}">
                  <a16:creationId xmlns:a16="http://schemas.microsoft.com/office/drawing/2014/main" id="{294E59A9-4791-49B9-8886-106BE36A1781}"/>
                </a:ext>
              </a:extLst>
            </p:cNvPr>
            <p:cNvSpPr/>
            <p:nvPr userDrawn="1"/>
          </p:nvSpPr>
          <p:spPr>
            <a:xfrm>
              <a:off x="11917680" y="-118110"/>
              <a:ext cx="27432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1" name="Rectangle 60">
              <a:extLst>
                <a:ext uri="{FF2B5EF4-FFF2-40B4-BE49-F238E27FC236}">
                  <a16:creationId xmlns:a16="http://schemas.microsoft.com/office/drawing/2014/main" id="{92B2981D-DE15-445D-97AC-E0296C90CFF7}"/>
                </a:ext>
              </a:extLst>
            </p:cNvPr>
            <p:cNvSpPr/>
            <p:nvPr userDrawn="1"/>
          </p:nvSpPr>
          <p:spPr>
            <a:xfrm>
              <a:off x="391160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5" name="Rectangle 64">
              <a:extLst>
                <a:ext uri="{FF2B5EF4-FFF2-40B4-BE49-F238E27FC236}">
                  <a16:creationId xmlns:a16="http://schemas.microsoft.com/office/drawing/2014/main" id="{83E29004-4434-43E7-A2D8-907CE11B0E3C}"/>
                </a:ext>
              </a:extLst>
            </p:cNvPr>
            <p:cNvSpPr/>
            <p:nvPr userDrawn="1"/>
          </p:nvSpPr>
          <p:spPr>
            <a:xfrm>
              <a:off x="7914640" y="-118110"/>
              <a:ext cx="365760" cy="36000"/>
            </a:xfrm>
            <a:prstGeom prst="rect">
              <a:avLst/>
            </a:prstGeom>
            <a:solidFill>
              <a:schemeClr val="accent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6" name="Rectangle 65">
              <a:extLst>
                <a:ext uri="{FF2B5EF4-FFF2-40B4-BE49-F238E27FC236}">
                  <a16:creationId xmlns:a16="http://schemas.microsoft.com/office/drawing/2014/main" id="{7BFC70DD-9FD4-489E-9CF8-DD5CB1D68D72}"/>
                </a:ext>
              </a:extLst>
            </p:cNvPr>
            <p:cNvSpPr/>
            <p:nvPr userDrawn="1"/>
          </p:nvSpPr>
          <p:spPr>
            <a:xfrm>
              <a:off x="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67" name="Rectangle 66">
              <a:extLst>
                <a:ext uri="{FF2B5EF4-FFF2-40B4-BE49-F238E27FC236}">
                  <a16:creationId xmlns:a16="http://schemas.microsoft.com/office/drawing/2014/main" id="{21B12E8F-DE93-4753-91FD-C0E9C77EE44C}"/>
                </a:ext>
              </a:extLst>
            </p:cNvPr>
            <p:cNvSpPr/>
            <p:nvPr userDrawn="1"/>
          </p:nvSpPr>
          <p:spPr>
            <a:xfrm>
              <a:off x="11917680" y="-78330"/>
              <a:ext cx="27432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2" name="Rectangle 71">
              <a:extLst>
                <a:ext uri="{FF2B5EF4-FFF2-40B4-BE49-F238E27FC236}">
                  <a16:creationId xmlns:a16="http://schemas.microsoft.com/office/drawing/2014/main" id="{10A543DA-B41F-401C-92E2-F8D4BAD3FD9F}"/>
                </a:ext>
              </a:extLst>
            </p:cNvPr>
            <p:cNvSpPr/>
            <p:nvPr userDrawn="1"/>
          </p:nvSpPr>
          <p:spPr>
            <a:xfrm>
              <a:off x="69897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3" name="Rectangle 72">
              <a:extLst>
                <a:ext uri="{FF2B5EF4-FFF2-40B4-BE49-F238E27FC236}">
                  <a16:creationId xmlns:a16="http://schemas.microsoft.com/office/drawing/2014/main" id="{6B2BAA4D-1BCB-4DAD-A661-B76269DF5C59}"/>
                </a:ext>
              </a:extLst>
            </p:cNvPr>
            <p:cNvSpPr/>
            <p:nvPr userDrawn="1"/>
          </p:nvSpPr>
          <p:spPr>
            <a:xfrm>
              <a:off x="10763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4" name="Rectangle 73">
              <a:extLst>
                <a:ext uri="{FF2B5EF4-FFF2-40B4-BE49-F238E27FC236}">
                  <a16:creationId xmlns:a16="http://schemas.microsoft.com/office/drawing/2014/main" id="{E1239917-20A7-4A47-9BD7-05255760212D}"/>
                </a:ext>
              </a:extLst>
            </p:cNvPr>
            <p:cNvSpPr/>
            <p:nvPr userDrawn="1"/>
          </p:nvSpPr>
          <p:spPr>
            <a:xfrm>
              <a:off x="89609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6" name="Rectangle 75">
              <a:extLst>
                <a:ext uri="{FF2B5EF4-FFF2-40B4-BE49-F238E27FC236}">
                  <a16:creationId xmlns:a16="http://schemas.microsoft.com/office/drawing/2014/main" id="{93905458-EBAA-4E7C-8404-2B96EBFBC71B}"/>
                </a:ext>
              </a:extLst>
            </p:cNvPr>
            <p:cNvSpPr/>
            <p:nvPr userDrawn="1"/>
          </p:nvSpPr>
          <p:spPr>
            <a:xfrm>
              <a:off x="30474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7" name="Rectangle 76">
              <a:extLst>
                <a:ext uri="{FF2B5EF4-FFF2-40B4-BE49-F238E27FC236}">
                  <a16:creationId xmlns:a16="http://schemas.microsoft.com/office/drawing/2014/main" id="{9798E979-4C40-4478-A232-1D84E68455D2}"/>
                </a:ext>
              </a:extLst>
            </p:cNvPr>
            <p:cNvSpPr/>
            <p:nvPr userDrawn="1"/>
          </p:nvSpPr>
          <p:spPr>
            <a:xfrm>
              <a:off x="50186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8" name="Rectangle 77">
              <a:extLst>
                <a:ext uri="{FF2B5EF4-FFF2-40B4-BE49-F238E27FC236}">
                  <a16:creationId xmlns:a16="http://schemas.microsoft.com/office/drawing/2014/main" id="{AB2C50EE-1B34-4EFA-993C-B64F44560204}"/>
                </a:ext>
              </a:extLst>
            </p:cNvPr>
            <p:cNvSpPr/>
            <p:nvPr userDrawn="1"/>
          </p:nvSpPr>
          <p:spPr>
            <a:xfrm>
              <a:off x="797536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79" name="Rectangle 78">
              <a:extLst>
                <a:ext uri="{FF2B5EF4-FFF2-40B4-BE49-F238E27FC236}">
                  <a16:creationId xmlns:a16="http://schemas.microsoft.com/office/drawing/2014/main" id="{E77F4D8E-B781-4596-949C-4D17AE4FED8D}"/>
                </a:ext>
              </a:extLst>
            </p:cNvPr>
            <p:cNvSpPr/>
            <p:nvPr userDrawn="1"/>
          </p:nvSpPr>
          <p:spPr>
            <a:xfrm>
              <a:off x="206188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0" name="Rectangle 79">
              <a:extLst>
                <a:ext uri="{FF2B5EF4-FFF2-40B4-BE49-F238E27FC236}">
                  <a16:creationId xmlns:a16="http://schemas.microsoft.com/office/drawing/2014/main" id="{42FAF0CC-1D06-4B13-B5B6-5BCABD14946F}"/>
                </a:ext>
              </a:extLst>
            </p:cNvPr>
            <p:cNvSpPr/>
            <p:nvPr userDrawn="1"/>
          </p:nvSpPr>
          <p:spPr>
            <a:xfrm>
              <a:off x="994652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1" name="Rectangle 80">
              <a:extLst>
                <a:ext uri="{FF2B5EF4-FFF2-40B4-BE49-F238E27FC236}">
                  <a16:creationId xmlns:a16="http://schemas.microsoft.com/office/drawing/2014/main" id="{14D4B415-FA34-4473-8815-453F5BBB1F63}"/>
                </a:ext>
              </a:extLst>
            </p:cNvPr>
            <p:cNvSpPr/>
            <p:nvPr userDrawn="1"/>
          </p:nvSpPr>
          <p:spPr>
            <a:xfrm>
              <a:off x="403304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2" name="Rectangle 81">
              <a:extLst>
                <a:ext uri="{FF2B5EF4-FFF2-40B4-BE49-F238E27FC236}">
                  <a16:creationId xmlns:a16="http://schemas.microsoft.com/office/drawing/2014/main" id="{DBBF3EFA-3C2F-4699-8B21-4B49FCF2E646}"/>
                </a:ext>
              </a:extLst>
            </p:cNvPr>
            <p:cNvSpPr/>
            <p:nvPr userDrawn="1"/>
          </p:nvSpPr>
          <p:spPr>
            <a:xfrm>
              <a:off x="60042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sp>
          <p:nvSpPr>
            <p:cNvPr id="83" name="Rectangle 82">
              <a:extLst>
                <a:ext uri="{FF2B5EF4-FFF2-40B4-BE49-F238E27FC236}">
                  <a16:creationId xmlns:a16="http://schemas.microsoft.com/office/drawing/2014/main" id="{6E5AF819-9083-4A11-81C9-58ADBC8A968E}"/>
                </a:ext>
              </a:extLst>
            </p:cNvPr>
            <p:cNvSpPr/>
            <p:nvPr userDrawn="1"/>
          </p:nvSpPr>
          <p:spPr>
            <a:xfrm>
              <a:off x="10932100" y="-78330"/>
              <a:ext cx="183600" cy="36000"/>
            </a:xfrm>
            <a:prstGeom prst="rect">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noProof="0">
                <a:solidFill>
                  <a:schemeClr val="tx1"/>
                </a:solidFill>
              </a:endParaRPr>
            </a:p>
          </p:txBody>
        </p:sp>
      </p:grpSp>
    </p:spTree>
    <p:extLst>
      <p:ext uri="{BB962C8B-B14F-4D97-AF65-F5344CB8AC3E}">
        <p14:creationId xmlns:p14="http://schemas.microsoft.com/office/powerpoint/2010/main" val="140491943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5" r:id="rId9"/>
    <p:sldLayoutId id="2147483846" r:id="rId10"/>
    <p:sldLayoutId id="2147483847" r:id="rId11"/>
    <p:sldLayoutId id="2147483848" r:id="rId12"/>
    <p:sldLayoutId id="2147483849" r:id="rId13"/>
    <p:sldLayoutId id="2147483850" r:id="rId14"/>
    <p:sldLayoutId id="2147483851" r:id="rId15"/>
    <p:sldLayoutId id="2147483651" r:id="rId16"/>
    <p:sldLayoutId id="2147483726" r:id="rId17"/>
    <p:sldLayoutId id="2147483725" r:id="rId18"/>
    <p:sldLayoutId id="2147483855" r:id="rId19"/>
    <p:sldLayoutId id="2147483856" r:id="rId20"/>
    <p:sldLayoutId id="2147483857" r:id="rId21"/>
    <p:sldLayoutId id="2147483858" r:id="rId22"/>
    <p:sldLayoutId id="2147483744" r:id="rId23"/>
    <p:sldLayoutId id="2147483745" r:id="rId24"/>
    <p:sldLayoutId id="2147483822" r:id="rId25"/>
    <p:sldLayoutId id="2147483747" r:id="rId26"/>
    <p:sldLayoutId id="2147483746" r:id="rId27"/>
    <p:sldLayoutId id="2147483835" r:id="rId28"/>
    <p:sldLayoutId id="2147483776" r:id="rId29"/>
    <p:sldLayoutId id="2147483807" r:id="rId30"/>
    <p:sldLayoutId id="2147483742" r:id="rId31"/>
    <p:sldLayoutId id="2147483766" r:id="rId32"/>
    <p:sldLayoutId id="2147483767" r:id="rId33"/>
    <p:sldLayoutId id="2147483750" r:id="rId34"/>
    <p:sldLayoutId id="2147483751" r:id="rId35"/>
    <p:sldLayoutId id="2147483785" r:id="rId36"/>
    <p:sldLayoutId id="2147483753" r:id="rId37"/>
    <p:sldLayoutId id="2147483786" r:id="rId38"/>
    <p:sldLayoutId id="2147483754" r:id="rId39"/>
    <p:sldLayoutId id="2147483777" r:id="rId40"/>
    <p:sldLayoutId id="2147483784" r:id="rId41"/>
    <p:sldLayoutId id="2147483765" r:id="rId42"/>
    <p:sldLayoutId id="2147483768" r:id="rId43"/>
    <p:sldLayoutId id="2147483769" r:id="rId44"/>
    <p:sldLayoutId id="2147483755" r:id="rId45"/>
    <p:sldLayoutId id="2147483756" r:id="rId46"/>
    <p:sldLayoutId id="2147483757" r:id="rId47"/>
    <p:sldLayoutId id="2147483758" r:id="rId48"/>
    <p:sldLayoutId id="2147483760" r:id="rId49"/>
    <p:sldLayoutId id="2147483761" r:id="rId50"/>
    <p:sldLayoutId id="2147483654" r:id="rId51"/>
    <p:sldLayoutId id="2147483748" r:id="rId52"/>
    <p:sldLayoutId id="2147483773" r:id="rId53"/>
    <p:sldLayoutId id="2147483774" r:id="rId54"/>
    <p:sldLayoutId id="2147483655" r:id="rId55"/>
    <p:sldLayoutId id="2147483759" r:id="rId56"/>
    <p:sldLayoutId id="2147483778" r:id="rId57"/>
    <p:sldLayoutId id="2147483779" r:id="rId58"/>
    <p:sldLayoutId id="2147483780" r:id="rId59"/>
    <p:sldLayoutId id="2147483859" r:id="rId60"/>
    <p:sldLayoutId id="2147483860" r:id="rId61"/>
    <p:sldLayoutId id="2147483861" r:id="rId62"/>
    <p:sldLayoutId id="2147483781" r:id="rId63"/>
    <p:sldLayoutId id="2147483782" r:id="rId64"/>
    <p:sldLayoutId id="2147483783" r:id="rId65"/>
    <p:sldLayoutId id="2147483869" r:id="rId66"/>
    <p:sldLayoutId id="2147483862" r:id="rId67"/>
    <p:sldLayoutId id="2147483863" r:id="rId68"/>
    <p:sldLayoutId id="2147483864" r:id="rId69"/>
    <p:sldLayoutId id="2147483865" r:id="rId70"/>
    <p:sldLayoutId id="2147483866" r:id="rId71"/>
    <p:sldLayoutId id="2147483871" r:id="rId72"/>
    <p:sldLayoutId id="2147483868" r:id="rId73"/>
    <p:sldLayoutId id="2147483872" r:id="rId74"/>
    <p:sldLayoutId id="2147483852" r:id="rId75"/>
    <p:sldLayoutId id="2147483853" r:id="rId76"/>
    <p:sldLayoutId id="2147483854" r:id="rId77"/>
    <p:sldLayoutId id="2147483770" r:id="rId78"/>
    <p:sldLayoutId id="2147483771" r:id="rId79"/>
    <p:sldLayoutId id="2147483772" r:id="rId80"/>
  </p:sldLayoutIdLst>
  <p:hf sldNum="0" hdr="0" ftr="0" dt="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506" userDrawn="1">
          <p15:clr>
            <a:srgbClr val="F26B43"/>
          </p15:clr>
        </p15:guide>
        <p15:guide id="6" orient="horz" pos="4175" userDrawn="1">
          <p15:clr>
            <a:srgbClr val="F26B43"/>
          </p15:clr>
        </p15:guide>
        <p15:guide id="15" orient="horz" pos="581" userDrawn="1">
          <p15:clr>
            <a:srgbClr val="F26B43"/>
          </p15:clr>
        </p15:guide>
        <p15:guide id="44" orient="horz" pos="3824" userDrawn="1">
          <p15:clr>
            <a:srgbClr val="F26B43"/>
          </p15:clr>
        </p15:guide>
        <p15:guide id="45" orient="horz" pos="3966" userDrawn="1">
          <p15:clr>
            <a:srgbClr val="F26B43"/>
          </p15:clr>
        </p15:guide>
        <p15:guide id="52" pos="173" userDrawn="1">
          <p15:clr>
            <a:srgbClr val="F26B43"/>
          </p15:clr>
        </p15:guide>
        <p15:guide id="54" orient="horz" pos="3707" userDrawn="1">
          <p15:clr>
            <a:srgbClr val="F26B43"/>
          </p15:clr>
        </p15:guide>
        <p15:guide id="55" orient="horz" pos="3480" userDrawn="1">
          <p15:clr>
            <a:srgbClr val="F26B43"/>
          </p15:clr>
        </p15:guide>
        <p15:guide id="56" orient="horz" pos="669" userDrawn="1">
          <p15:clr>
            <a:srgbClr val="F26B43"/>
          </p15:clr>
        </p15:guide>
        <p15:guide id="57" orient="horz" pos="844" userDrawn="1">
          <p15:clr>
            <a:srgbClr val="F26B43"/>
          </p15:clr>
        </p15:guide>
        <p15:guide id="58" orient="horz" pos="173" userDrawn="1">
          <p15:clr>
            <a:srgbClr val="F26B43"/>
          </p15:clr>
        </p15:guide>
        <p15:guide id="59" orient="horz" pos="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hyperlink" Target="https://www.vestwell.com/payroll-integrations" TargetMode="External"/><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figma.com/proto/F6rcQmJY8jCbg0QBDphkfD/Saver-Demo---JPMorgan?node-id=2%3A172&amp;starting-point-node-id=2%3A172" TargetMode="Externa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s://support.vestwell.com/hc/en-us/sections/360010934814-Employer-Onboarding-Guide-For-New-And-Conversion-Pla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jp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hyperlink" Target="https://www.jpmorgan.com/privacy." TargetMode="External"/><Relationship Id="rId2" Type="http://schemas.openxmlformats.org/officeDocument/2006/relationships/hyperlink" Target="https://www.vestwell.com/" TargetMode="Externa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57.xml"/><Relationship Id="rId6" Type="http://schemas.openxmlformats.org/officeDocument/2006/relationships/hyperlink" Target="https://www.figma.com/proto/tsHFRV6i2XZxMrGYt1nNqO/Sponsor-Onboarding---JP-Morgan?node-id=9997%3A51591&amp;starting-point-node-id=9997%3A51591" TargetMode="External"/><Relationship Id="rId5" Type="http://schemas.openxmlformats.org/officeDocument/2006/relationships/image" Target="../media/image23.png"/><Relationship Id="rId4" Type="http://schemas.openxmlformats.org/officeDocument/2006/relationships/hyperlink" Target="https://www.figma.com/proto/vPX0TUkIb6LEFBPS923Faw/Employer-Demo---JP-Morgan?page-id=0%3A1&amp;node-id=2%3A39151&amp;viewport=3914%2C841%2C0.72&amp;scaling=scale-down&amp;starting-point-node-id=2%3A391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960A54-28EC-4D1C-88D3-36AF9F90534C}"/>
              </a:ext>
            </a:extLst>
          </p:cNvPr>
          <p:cNvSpPr>
            <a:spLocks noGrp="1"/>
          </p:cNvSpPr>
          <p:nvPr>
            <p:ph type="ctrTitle"/>
          </p:nvPr>
        </p:nvSpPr>
        <p:spPr>
          <a:xfrm>
            <a:off x="273600" y="2637642"/>
            <a:ext cx="11642175" cy="898573"/>
          </a:xfrm>
        </p:spPr>
        <p:txBody>
          <a:bodyPr/>
          <a:lstStyle/>
          <a:p>
            <a:br>
              <a:rPr lang="en-GB" dirty="0"/>
            </a:br>
            <a:r>
              <a:rPr lang="en-GB" dirty="0">
                <a:latin typeface="JPM AM Pro" panose="020B0403040102020003" pitchFamily="34" charset="77"/>
              </a:rPr>
              <a:t>Everyday 401(k) Onboarding Guide</a:t>
            </a:r>
            <a:endParaRPr lang="en-US" dirty="0">
              <a:latin typeface="JPM AM Pro" panose="020B0403040102020003" pitchFamily="34" charset="77"/>
            </a:endParaRPr>
          </a:p>
        </p:txBody>
      </p:sp>
      <p:sp>
        <p:nvSpPr>
          <p:cNvPr id="5" name="Text Placeholder 4">
            <a:extLst>
              <a:ext uri="{FF2B5EF4-FFF2-40B4-BE49-F238E27FC236}">
                <a16:creationId xmlns:a16="http://schemas.microsoft.com/office/drawing/2014/main" id="{975A8C6B-1998-411B-BF14-5ECC8B8399F6}"/>
              </a:ext>
            </a:extLst>
          </p:cNvPr>
          <p:cNvSpPr>
            <a:spLocks noGrp="1"/>
          </p:cNvSpPr>
          <p:nvPr>
            <p:ph type="body" sz="quarter" idx="25"/>
          </p:nvPr>
        </p:nvSpPr>
        <p:spPr>
          <a:xfrm>
            <a:off x="282998" y="6483274"/>
            <a:ext cx="9900000" cy="123111"/>
          </a:xfrm>
        </p:spPr>
        <p:txBody>
          <a:bodyPr/>
          <a:lstStyle/>
          <a:p>
            <a:r>
              <a:rPr lang="en-GB" dirty="0">
                <a:latin typeface="JPM AM Pro" panose="020B0403040102020003" pitchFamily="34" charset="77"/>
              </a:rPr>
              <a:t>Disclaimer text: For Institutional / Wholesale / Professional Clients and Qualified Investors only—Not for retail use or distribution</a:t>
            </a:r>
            <a:endParaRPr lang="en-US" dirty="0">
              <a:latin typeface="JPM AM Pro" panose="020B0403040102020003" pitchFamily="34" charset="77"/>
            </a:endParaRPr>
          </a:p>
        </p:txBody>
      </p:sp>
      <p:pic>
        <p:nvPicPr>
          <p:cNvPr id="64" name="Picture Placeholder 63">
            <a:extLst>
              <a:ext uri="{FF2B5EF4-FFF2-40B4-BE49-F238E27FC236}">
                <a16:creationId xmlns:a16="http://schemas.microsoft.com/office/drawing/2014/main" id="{5293A6D4-F11D-4C90-AE82-216329E6E0C4}"/>
              </a:ext>
            </a:extLst>
          </p:cNvPr>
          <p:cNvPicPr>
            <a:picLocks noGrp="1" noChangeAspect="1"/>
          </p:cNvPicPr>
          <p:nvPr>
            <p:ph type="pic" sz="quarter" idx="30"/>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7" b="57"/>
          <a:stretch/>
        </p:blipFill>
        <p:spPr>
          <a:xfrm>
            <a:off x="274638" y="274639"/>
            <a:ext cx="1393200" cy="1392797"/>
          </a:xfrm>
        </p:spPr>
      </p:pic>
    </p:spTree>
    <p:extLst>
      <p:ext uri="{BB962C8B-B14F-4D97-AF65-F5344CB8AC3E}">
        <p14:creationId xmlns:p14="http://schemas.microsoft.com/office/powerpoint/2010/main" val="339838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panose="020B0403040102020003" pitchFamily="34" charset="77"/>
              </a:rPr>
              <a:t>Plan Feature Discussion</a:t>
            </a:r>
          </a:p>
          <a:p>
            <a:endParaRPr lang="en-US" b="0" dirty="0"/>
          </a:p>
        </p:txBody>
      </p:sp>
      <p:sp>
        <p:nvSpPr>
          <p:cNvPr id="4" name="Rectangle 3">
            <a:extLst>
              <a:ext uri="{FF2B5EF4-FFF2-40B4-BE49-F238E27FC236}">
                <a16:creationId xmlns:a16="http://schemas.microsoft.com/office/drawing/2014/main" id="{D758168C-CC73-BC2B-99D0-9DF44EA0CC75}"/>
              </a:ext>
            </a:extLst>
          </p:cNvPr>
          <p:cNvSpPr/>
          <p:nvPr/>
        </p:nvSpPr>
        <p:spPr>
          <a:xfrm>
            <a:off x="6358333" y="1596516"/>
            <a:ext cx="5024024" cy="429962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BC3C681B-3884-F457-7A05-AD153A99DFCE}"/>
              </a:ext>
            </a:extLst>
          </p:cNvPr>
          <p:cNvSpPr/>
          <p:nvPr/>
        </p:nvSpPr>
        <p:spPr>
          <a:xfrm>
            <a:off x="809645" y="1596516"/>
            <a:ext cx="5024024" cy="429962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 name="Text Placeholder 26">
            <a:extLst>
              <a:ext uri="{FF2B5EF4-FFF2-40B4-BE49-F238E27FC236}">
                <a16:creationId xmlns:a16="http://schemas.microsoft.com/office/drawing/2014/main" id="{9C7C1397-2C1C-B3D5-1A4A-A047C2F2C435}"/>
              </a:ext>
            </a:extLst>
          </p:cNvPr>
          <p:cNvSpPr txBox="1">
            <a:spLocks/>
          </p:cNvSpPr>
          <p:nvPr/>
        </p:nvSpPr>
        <p:spPr>
          <a:xfrm>
            <a:off x="997563" y="1706138"/>
            <a:ext cx="4648187" cy="3157961"/>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GB" sz="2400" dirty="0">
                <a:latin typeface="JPM AM Pro Book" panose="020B0403040102020003" pitchFamily="34" charset="77"/>
              </a:rPr>
              <a:t>Company Contributions</a:t>
            </a:r>
          </a:p>
          <a:p>
            <a:pPr lvl="1"/>
            <a:r>
              <a:rPr lang="en-GB" sz="1800" dirty="0">
                <a:latin typeface="JPM AM Pro Book" panose="020B0403040102020003" pitchFamily="34" charset="77"/>
              </a:rPr>
              <a:t>Safe </a:t>
            </a:r>
            <a:r>
              <a:rPr lang="en-GB" sz="1800" dirty="0" err="1">
                <a:latin typeface="JPM AM Pro Book" panose="020B0403040102020003" pitchFamily="34" charset="77"/>
              </a:rPr>
              <a:t>Harbor</a:t>
            </a:r>
            <a:endParaRPr lang="en-GB" sz="1800" dirty="0">
              <a:latin typeface="JPM AM Pro Book" panose="020B0403040102020003" pitchFamily="34" charset="77"/>
            </a:endParaRPr>
          </a:p>
          <a:p>
            <a:pPr marL="358775" lvl="3" indent="0">
              <a:buNone/>
            </a:pPr>
            <a:r>
              <a:rPr lang="en-GB" i="1" dirty="0">
                <a:latin typeface="JPM AM Pro Book" panose="020B0403040102020003" pitchFamily="34" charset="77"/>
              </a:rPr>
              <a:t>No safe </a:t>
            </a:r>
            <a:r>
              <a:rPr lang="en-GB" i="1" dirty="0" err="1">
                <a:latin typeface="JPM AM Pro Book" panose="020B0403040102020003" pitchFamily="34" charset="77"/>
              </a:rPr>
              <a:t>harbor</a:t>
            </a:r>
            <a:endParaRPr lang="en-GB" i="1" dirty="0">
              <a:latin typeface="JPM AM Pro Book" panose="020B0403040102020003" pitchFamily="34" charset="77"/>
            </a:endParaRPr>
          </a:p>
          <a:p>
            <a:pPr marL="358775" lvl="3" indent="0">
              <a:buNone/>
            </a:pPr>
            <a:r>
              <a:rPr lang="en-GB" i="1" dirty="0">
                <a:latin typeface="JPM AM Pro Book" panose="020B0403040102020003" pitchFamily="34" charset="77"/>
              </a:rPr>
              <a:t>Safe </a:t>
            </a:r>
            <a:r>
              <a:rPr lang="en-GB" i="1" dirty="0" err="1">
                <a:latin typeface="JPM AM Pro Book" panose="020B0403040102020003" pitchFamily="34" charset="77"/>
              </a:rPr>
              <a:t>harbor</a:t>
            </a:r>
            <a:r>
              <a:rPr lang="en-GB" i="1" dirty="0">
                <a:latin typeface="JPM AM Pro Book" panose="020B0403040102020003" pitchFamily="34" charset="77"/>
              </a:rPr>
              <a:t> options</a:t>
            </a:r>
          </a:p>
          <a:p>
            <a:pPr lvl="1"/>
            <a:r>
              <a:rPr lang="en-GB" sz="1800" dirty="0">
                <a:latin typeface="JPM AM Pro Book" panose="020B0403040102020003" pitchFamily="34" charset="77"/>
              </a:rPr>
              <a:t>Match</a:t>
            </a:r>
          </a:p>
          <a:p>
            <a:pPr marL="358775" lvl="3" indent="0">
              <a:buNone/>
            </a:pPr>
            <a:r>
              <a:rPr lang="en-GB" i="1" dirty="0">
                <a:latin typeface="JPM AM Pro Book" panose="020B0403040102020003" pitchFamily="34" charset="77"/>
              </a:rPr>
              <a:t>None</a:t>
            </a:r>
          </a:p>
          <a:p>
            <a:pPr marL="358775" lvl="3" indent="0">
              <a:buNone/>
            </a:pPr>
            <a:r>
              <a:rPr lang="en-GB" i="1" dirty="0">
                <a:latin typeface="JPM AM Pro Book" panose="020B0403040102020003" pitchFamily="34" charset="77"/>
              </a:rPr>
              <a:t>Discretionary</a:t>
            </a:r>
            <a:endParaRPr lang="en-GB" dirty="0">
              <a:latin typeface="JPM AM Pro Book" panose="020B0403040102020003" pitchFamily="34" charset="77"/>
            </a:endParaRPr>
          </a:p>
          <a:p>
            <a:pPr lvl="1"/>
            <a:r>
              <a:rPr lang="en-GB" sz="1800" dirty="0">
                <a:latin typeface="JPM AM Pro Book" panose="020B0403040102020003" pitchFamily="34" charset="77"/>
              </a:rPr>
              <a:t>Profit Sharing</a:t>
            </a:r>
          </a:p>
          <a:p>
            <a:pPr marL="358775" marR="0" lvl="3"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effectLst/>
                <a:uLnTx/>
                <a:uFillTx/>
                <a:latin typeface="JPM AM Pro Book" panose="020B0403040102020003" pitchFamily="34" charset="77"/>
              </a:rPr>
              <a:t>None</a:t>
            </a:r>
          </a:p>
          <a:p>
            <a:pPr marL="358775" marR="0" lvl="3" indent="0" algn="l" defTabSz="914400" rtl="0" eaLnBrk="1" fontAlgn="auto" latinLnBrk="0" hangingPunct="1">
              <a:lnSpc>
                <a:spcPct val="100000"/>
              </a:lnSpc>
              <a:spcBef>
                <a:spcPts val="0"/>
              </a:spcBef>
              <a:spcAft>
                <a:spcPts val="0"/>
              </a:spcAft>
              <a:buClrTx/>
              <a:buSzTx/>
              <a:buFontTx/>
              <a:buNone/>
              <a:tabLst/>
              <a:defRPr/>
            </a:pPr>
            <a:r>
              <a:rPr lang="en-GB" i="1" dirty="0">
                <a:latin typeface="JPM AM Pro Book" panose="020B0403040102020003" pitchFamily="34" charset="77"/>
              </a:rPr>
              <a:t>Profit sharing options</a:t>
            </a:r>
            <a:endParaRPr lang="en-GB" dirty="0">
              <a:latin typeface="JPM AM Pro Book" panose="020B0403040102020003" pitchFamily="34" charset="77"/>
            </a:endParaRPr>
          </a:p>
        </p:txBody>
      </p:sp>
      <p:sp>
        <p:nvSpPr>
          <p:cNvPr id="8" name="Text Placeholder 26">
            <a:extLst>
              <a:ext uri="{FF2B5EF4-FFF2-40B4-BE49-F238E27FC236}">
                <a16:creationId xmlns:a16="http://schemas.microsoft.com/office/drawing/2014/main" id="{787D71DD-DD67-DB47-4BC2-5925206344E6}"/>
              </a:ext>
            </a:extLst>
          </p:cNvPr>
          <p:cNvSpPr txBox="1">
            <a:spLocks/>
          </p:cNvSpPr>
          <p:nvPr/>
        </p:nvSpPr>
        <p:spPr>
          <a:xfrm>
            <a:off x="6546251" y="1710624"/>
            <a:ext cx="4648187" cy="3801176"/>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GB" sz="2400" dirty="0">
                <a:latin typeface="JPM AM Pro Book" panose="020B0403040102020003" pitchFamily="34" charset="77"/>
              </a:rPr>
              <a:t>Vesting &amp; Distributions</a:t>
            </a:r>
          </a:p>
          <a:p>
            <a:pPr lvl="1"/>
            <a:r>
              <a:rPr lang="en-GB" sz="1800" dirty="0">
                <a:latin typeface="JPM AM Pro Book" panose="020B0403040102020003" pitchFamily="34" charset="77"/>
              </a:rPr>
              <a:t>Vesting</a:t>
            </a:r>
          </a:p>
          <a:p>
            <a:pPr marL="358775" lvl="3" indent="0">
              <a:buNone/>
            </a:pPr>
            <a:r>
              <a:rPr lang="en-GB" i="1" dirty="0">
                <a:latin typeface="JPM AM Pro Book" panose="020B0403040102020003" pitchFamily="34" charset="77"/>
              </a:rPr>
              <a:t>100% immediate</a:t>
            </a:r>
          </a:p>
          <a:p>
            <a:pPr marL="358775" lvl="3" indent="0">
              <a:buNone/>
            </a:pPr>
            <a:r>
              <a:rPr lang="en-GB" i="1" dirty="0">
                <a:latin typeface="JPM AM Pro Book" panose="020B0403040102020003" pitchFamily="34" charset="77"/>
              </a:rPr>
              <a:t>Vesting schedule options</a:t>
            </a:r>
          </a:p>
          <a:p>
            <a:pPr lvl="1"/>
            <a:r>
              <a:rPr lang="en-GB" sz="1800" dirty="0">
                <a:latin typeface="JPM AM Pro Book" panose="020B0403040102020003" pitchFamily="34" charset="77"/>
              </a:rPr>
              <a:t>Hardship Withdrawals</a:t>
            </a:r>
          </a:p>
          <a:p>
            <a:pPr marL="358775" lvl="3" indent="0">
              <a:buNone/>
            </a:pPr>
            <a:r>
              <a:rPr lang="en-GB" i="1" dirty="0">
                <a:latin typeface="JPM AM Pro Book" panose="020B0403040102020003" pitchFamily="34" charset="77"/>
              </a:rPr>
              <a:t>All accounts</a:t>
            </a:r>
          </a:p>
          <a:p>
            <a:pPr marL="358775" lvl="3" indent="0">
              <a:buNone/>
            </a:pPr>
            <a:r>
              <a:rPr lang="en-GB" i="1" dirty="0">
                <a:latin typeface="JPM AM Pro Book" panose="020B0403040102020003" pitchFamily="34" charset="77"/>
              </a:rPr>
              <a:t>Deferrals only</a:t>
            </a:r>
            <a:endParaRPr lang="en-GB" dirty="0">
              <a:latin typeface="JPM AM Pro Book" panose="020B0403040102020003" pitchFamily="34" charset="77"/>
            </a:endParaRPr>
          </a:p>
          <a:p>
            <a:pPr lvl="1"/>
            <a:r>
              <a:rPr lang="en-GB" sz="1800" dirty="0">
                <a:latin typeface="JPM AM Pro Book" panose="020B0403040102020003" pitchFamily="34" charset="77"/>
              </a:rPr>
              <a:t>Partial Distributions at Termination</a:t>
            </a:r>
          </a:p>
          <a:p>
            <a:pPr marL="358775" marR="0" lvl="3"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effectLst/>
                <a:uLnTx/>
                <a:uFillTx/>
                <a:latin typeface="JPM AM Pro Book" panose="020B0403040102020003" pitchFamily="34" charset="77"/>
              </a:rPr>
              <a:t>No </a:t>
            </a:r>
          </a:p>
          <a:p>
            <a:pPr marL="358775" marR="0" lvl="3" indent="0" algn="l" defTabSz="914400" rtl="0" eaLnBrk="1" fontAlgn="auto" latinLnBrk="0" hangingPunct="1">
              <a:lnSpc>
                <a:spcPct val="100000"/>
              </a:lnSpc>
              <a:spcBef>
                <a:spcPts val="0"/>
              </a:spcBef>
              <a:spcAft>
                <a:spcPts val="0"/>
              </a:spcAft>
              <a:buClrTx/>
              <a:buSzTx/>
              <a:buFontTx/>
              <a:buNone/>
              <a:tabLst/>
              <a:defRPr/>
            </a:pPr>
            <a:r>
              <a:rPr lang="en-GB" i="1" dirty="0">
                <a:latin typeface="JPM AM Pro Book" panose="020B0403040102020003" pitchFamily="34" charset="77"/>
              </a:rPr>
              <a:t>Yes</a:t>
            </a:r>
            <a:endParaRPr lang="en-GB" dirty="0">
              <a:latin typeface="JPM AM Pro Book" panose="020B0403040102020003" pitchFamily="34" charset="77"/>
            </a:endParaRPr>
          </a:p>
          <a:p>
            <a:pPr lvl="1"/>
            <a:r>
              <a:rPr lang="en-GB" sz="1800" dirty="0">
                <a:latin typeface="JPM AM Pro Book" panose="020B0403040102020003" pitchFamily="34" charset="77"/>
              </a:rPr>
              <a:t>Loans</a:t>
            </a:r>
          </a:p>
          <a:p>
            <a:pPr marL="358775" lvl="3" indent="0">
              <a:buNone/>
            </a:pPr>
            <a:r>
              <a:rPr lang="en-GB" i="1" dirty="0">
                <a:latin typeface="JPM AM Pro Book" panose="020B0403040102020003" pitchFamily="34" charset="77"/>
              </a:rPr>
              <a:t>Loan options</a:t>
            </a:r>
            <a:endParaRPr lang="en-GB" dirty="0">
              <a:latin typeface="JPM AM Pro Book" panose="020B0403040102020003" pitchFamily="34" charset="77"/>
            </a:endParaRPr>
          </a:p>
        </p:txBody>
      </p:sp>
    </p:spTree>
    <p:extLst>
      <p:ext uri="{BB962C8B-B14F-4D97-AF65-F5344CB8AC3E}">
        <p14:creationId xmlns:p14="http://schemas.microsoft.com/office/powerpoint/2010/main" val="30722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9F48-9B8C-4518-8C6D-4FA1F89CE218}"/>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2- Kickoff Meeting</a:t>
            </a:r>
          </a:p>
        </p:txBody>
      </p:sp>
      <p:sp>
        <p:nvSpPr>
          <p:cNvPr id="5" name="Text Placeholder 16">
            <a:extLst>
              <a:ext uri="{FF2B5EF4-FFF2-40B4-BE49-F238E27FC236}">
                <a16:creationId xmlns:a16="http://schemas.microsoft.com/office/drawing/2014/main" id="{3D347554-04E0-06B7-D679-58B3A1CD107B}"/>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Payroll &amp; J.P. Morgan Platform Details</a:t>
            </a:r>
          </a:p>
          <a:p>
            <a:endParaRPr lang="en-US" b="0" dirty="0"/>
          </a:p>
        </p:txBody>
      </p:sp>
      <p:sp>
        <p:nvSpPr>
          <p:cNvPr id="6" name="Google Shape;465;p11">
            <a:extLst>
              <a:ext uri="{FF2B5EF4-FFF2-40B4-BE49-F238E27FC236}">
                <a16:creationId xmlns:a16="http://schemas.microsoft.com/office/drawing/2014/main" id="{CA2043AD-DA2F-93ED-1502-8A19A3735BD5}"/>
              </a:ext>
            </a:extLst>
          </p:cNvPr>
          <p:cNvSpPr/>
          <p:nvPr/>
        </p:nvSpPr>
        <p:spPr>
          <a:xfrm>
            <a:off x="380431" y="1822806"/>
            <a:ext cx="4930800" cy="769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1" u="none" strike="noStrike" cap="none" dirty="0">
                <a:latin typeface="JPM AM Pro" panose="020B0403040102020003" pitchFamily="34" charset="77"/>
                <a:ea typeface="Nunito Sans ExtraBold"/>
                <a:cs typeface="Nunito Sans ExtraBold"/>
                <a:sym typeface="Nunito Sans ExtraBold"/>
              </a:rPr>
              <a:t>Payroll Setup &amp; Contributions</a:t>
            </a:r>
            <a:endParaRPr sz="2000" b="1" u="none" strike="noStrike" cap="none" dirty="0">
              <a:latin typeface="JPM AM Pro" panose="020B0403040102020003" pitchFamily="34" charset="77"/>
              <a:ea typeface="Nunito Sans ExtraBold"/>
              <a:cs typeface="Nunito Sans ExtraBold"/>
              <a:sym typeface="Nunito Sans ExtraBold"/>
            </a:endParaRPr>
          </a:p>
        </p:txBody>
      </p:sp>
      <p:sp>
        <p:nvSpPr>
          <p:cNvPr id="7" name="Google Shape;478;p11">
            <a:extLst>
              <a:ext uri="{FF2B5EF4-FFF2-40B4-BE49-F238E27FC236}">
                <a16:creationId xmlns:a16="http://schemas.microsoft.com/office/drawing/2014/main" id="{6ABBE03D-EB1C-ACBC-71B2-CA2B5BC2DCC4}"/>
              </a:ext>
            </a:extLst>
          </p:cNvPr>
          <p:cNvSpPr txBox="1"/>
          <p:nvPr/>
        </p:nvSpPr>
        <p:spPr>
          <a:xfrm>
            <a:off x="380431" y="2653034"/>
            <a:ext cx="3932100" cy="1946688"/>
          </a:xfrm>
          <a:prstGeom prst="rect">
            <a:avLst/>
          </a:prstGeom>
          <a:solidFill>
            <a:schemeClr val="lt1"/>
          </a:solidFill>
          <a:ln>
            <a:noFill/>
          </a:ln>
        </p:spPr>
        <p:txBody>
          <a:bodyPr spcFirstLastPara="1" wrap="square" lIns="91425" tIns="45700" rIns="91425" bIns="45700" anchor="t" anchorCtr="0">
            <a:noAutofit/>
          </a:bodyPr>
          <a:lstStyle/>
          <a:p>
            <a:pPr marL="285750" marR="0" lvl="0" indent="-285750" algn="l" rtl="0">
              <a:lnSpc>
                <a:spcPct val="80000"/>
              </a:lnSpc>
              <a:spcBef>
                <a:spcPts val="0"/>
              </a:spcBef>
              <a:spcAft>
                <a:spcPts val="0"/>
              </a:spcAft>
              <a:buClr>
                <a:srgbClr val="000000"/>
              </a:buClr>
              <a:buSzPts val="935"/>
              <a:buFont typeface="Arial"/>
              <a:buChar char="•"/>
            </a:pPr>
            <a:r>
              <a:rPr lang="en-US" sz="1560" b="1" i="0" u="none" strike="noStrike" cap="none" dirty="0">
                <a:solidFill>
                  <a:srgbClr val="002B40"/>
                </a:solidFill>
                <a:latin typeface="JPM AM Pro Book" panose="020B0403040102020003" pitchFamily="34" charset="77"/>
                <a:ea typeface="Nunito Sans"/>
                <a:cs typeface="Nunito Sans"/>
                <a:sym typeface="Nunito Sans"/>
              </a:rPr>
              <a:t>Payroll Provider:</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80000"/>
              </a:lnSpc>
              <a:spcBef>
                <a:spcPts val="0"/>
              </a:spcBef>
              <a:spcAft>
                <a:spcPts val="0"/>
              </a:spcAft>
              <a:buClr>
                <a:srgbClr val="000000"/>
              </a:buClr>
              <a:buSzPts val="1560"/>
              <a:buFont typeface="Arial"/>
              <a:buNone/>
            </a:pPr>
            <a:endParaRPr sz="1560" b="0" i="0" u="none" strike="noStrike" cap="none" dirty="0">
              <a:solidFill>
                <a:srgbClr val="434343"/>
              </a:solidFill>
              <a:latin typeface="JPM AM Pro Book" panose="020B0403040102020003" pitchFamily="34" charset="77"/>
              <a:ea typeface="Nunito Sans"/>
              <a:cs typeface="Nunito Sans"/>
              <a:sym typeface="Nunito Sans"/>
            </a:endParaRPr>
          </a:p>
          <a:p>
            <a:pPr marL="285750" marR="0" lvl="0" indent="-285750" algn="l" rtl="0">
              <a:lnSpc>
                <a:spcPct val="80000"/>
              </a:lnSpc>
              <a:spcBef>
                <a:spcPts val="0"/>
              </a:spcBef>
              <a:spcAft>
                <a:spcPts val="0"/>
              </a:spcAft>
              <a:buClr>
                <a:srgbClr val="000000"/>
              </a:buClr>
              <a:buSzPts val="935"/>
              <a:buFont typeface="Arial"/>
              <a:buChar char="•"/>
            </a:pPr>
            <a:r>
              <a:rPr lang="en-US" sz="1560" b="1" i="0" u="none" strike="noStrike" cap="none" dirty="0">
                <a:solidFill>
                  <a:srgbClr val="002B40"/>
                </a:solidFill>
                <a:latin typeface="JPM AM Pro Book" panose="020B0403040102020003" pitchFamily="34" charset="77"/>
                <a:ea typeface="Nunito Sans"/>
                <a:cs typeface="Nunito Sans"/>
                <a:sym typeface="Nunito Sans"/>
              </a:rPr>
              <a:t>Pay Dates:</a:t>
            </a:r>
            <a:endParaRPr sz="1400" b="0" i="0" u="none" strike="noStrike" cap="none" dirty="0">
              <a:solidFill>
                <a:srgbClr val="000000"/>
              </a:solidFill>
              <a:latin typeface="JPM AM Pro Book" panose="020B0403040102020003" pitchFamily="34" charset="77"/>
              <a:ea typeface="Arial"/>
              <a:cs typeface="Arial"/>
              <a:sym typeface="Arial"/>
            </a:endParaRPr>
          </a:p>
          <a:p>
            <a:pPr marL="285750" marR="0" lvl="0" indent="-226377" algn="l" rtl="0">
              <a:lnSpc>
                <a:spcPct val="80000"/>
              </a:lnSpc>
              <a:spcBef>
                <a:spcPts val="0"/>
              </a:spcBef>
              <a:spcAft>
                <a:spcPts val="0"/>
              </a:spcAft>
              <a:buClr>
                <a:srgbClr val="000000"/>
              </a:buClr>
              <a:buSzPts val="935"/>
              <a:buFont typeface="Arial"/>
              <a:buNone/>
            </a:pPr>
            <a:endParaRPr sz="1560" b="0" i="0" u="none" strike="noStrike" cap="none" dirty="0">
              <a:solidFill>
                <a:srgbClr val="434343"/>
              </a:solidFill>
              <a:latin typeface="JPM AM Pro Book" panose="020B0403040102020003" pitchFamily="34" charset="77"/>
              <a:ea typeface="Nunito Sans"/>
              <a:cs typeface="Nunito Sans"/>
              <a:sym typeface="Nunito Sans"/>
            </a:endParaRPr>
          </a:p>
          <a:p>
            <a:pPr marL="285750" marR="0" lvl="0" indent="-285750" algn="l" rtl="0">
              <a:lnSpc>
                <a:spcPct val="80000"/>
              </a:lnSpc>
              <a:spcBef>
                <a:spcPts val="0"/>
              </a:spcBef>
              <a:spcAft>
                <a:spcPts val="0"/>
              </a:spcAft>
              <a:buClr>
                <a:srgbClr val="000000"/>
              </a:buClr>
              <a:buSzPts val="935"/>
              <a:buFont typeface="Arial"/>
              <a:buChar char="•"/>
            </a:pPr>
            <a:r>
              <a:rPr lang="en-US" sz="1560" b="1" i="0" u="none" strike="noStrike" cap="none" dirty="0">
                <a:solidFill>
                  <a:srgbClr val="002B40"/>
                </a:solidFill>
                <a:latin typeface="JPM AM Pro Book" panose="020B0403040102020003" pitchFamily="34" charset="77"/>
                <a:ea typeface="Nunito Sans"/>
                <a:cs typeface="Nunito Sans"/>
                <a:sym typeface="Nunito Sans"/>
              </a:rPr>
              <a:t>Pay Schedule: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80000"/>
              </a:lnSpc>
              <a:spcBef>
                <a:spcPts val="0"/>
              </a:spcBef>
              <a:spcAft>
                <a:spcPts val="0"/>
              </a:spcAft>
              <a:buClr>
                <a:srgbClr val="000000"/>
              </a:buClr>
              <a:buSzPts val="1560"/>
              <a:buFont typeface="Arial"/>
              <a:buNone/>
            </a:pPr>
            <a:endParaRPr sz="1560" b="0" i="0" u="none" strike="noStrike" cap="none" dirty="0">
              <a:solidFill>
                <a:srgbClr val="434343"/>
              </a:solidFill>
              <a:latin typeface="JPM AM Pro Book" panose="020B0403040102020003" pitchFamily="34" charset="77"/>
              <a:ea typeface="Nunito Sans"/>
              <a:cs typeface="Nunito Sans"/>
              <a:sym typeface="Nunito Sans"/>
            </a:endParaRPr>
          </a:p>
          <a:p>
            <a:pPr marL="285750" marR="0" lvl="0" indent="-285750" algn="l" rtl="0">
              <a:lnSpc>
                <a:spcPct val="80000"/>
              </a:lnSpc>
              <a:spcBef>
                <a:spcPts val="0"/>
              </a:spcBef>
              <a:spcAft>
                <a:spcPts val="0"/>
              </a:spcAft>
              <a:buClr>
                <a:srgbClr val="000000"/>
              </a:buClr>
              <a:buSzPts val="935"/>
              <a:buFont typeface="Arial"/>
              <a:buChar char="•"/>
            </a:pPr>
            <a:r>
              <a:rPr lang="en-US" sz="1560" b="1" i="0" u="none" strike="noStrike" cap="none" dirty="0">
                <a:solidFill>
                  <a:srgbClr val="002B40"/>
                </a:solidFill>
                <a:latin typeface="JPM AM Pro Book" panose="020B0403040102020003" pitchFamily="34" charset="77"/>
                <a:ea typeface="Nunito Sans"/>
                <a:cs typeface="Nunito Sans"/>
                <a:sym typeface="Nunito Sans"/>
              </a:rPr>
              <a:t>Pay Groups:</a:t>
            </a:r>
            <a:endParaRPr sz="1400" b="0" i="0" u="none" strike="noStrike" cap="none" dirty="0">
              <a:solidFill>
                <a:srgbClr val="000000"/>
              </a:solidFill>
              <a:latin typeface="JPM AM Pro Book" panose="020B0403040102020003" pitchFamily="34" charset="77"/>
              <a:ea typeface="Arial"/>
              <a:cs typeface="Arial"/>
              <a:sym typeface="Arial"/>
            </a:endParaRPr>
          </a:p>
          <a:p>
            <a:pPr marL="285750" marR="0" lvl="0" indent="-226377" algn="l" rtl="0">
              <a:lnSpc>
                <a:spcPct val="80000"/>
              </a:lnSpc>
              <a:spcBef>
                <a:spcPts val="0"/>
              </a:spcBef>
              <a:spcAft>
                <a:spcPts val="0"/>
              </a:spcAft>
              <a:buClr>
                <a:srgbClr val="000000"/>
              </a:buClr>
              <a:buSzPts val="935"/>
              <a:buFont typeface="Arial"/>
              <a:buNone/>
            </a:pPr>
            <a:endParaRPr sz="1560" b="0" i="0" u="none" strike="noStrike" cap="none" dirty="0">
              <a:solidFill>
                <a:srgbClr val="434343"/>
              </a:solidFill>
              <a:latin typeface="JPM AM Pro Book" panose="020B0403040102020003" pitchFamily="34" charset="77"/>
              <a:ea typeface="Nunito Sans"/>
              <a:cs typeface="Nunito Sans"/>
              <a:sym typeface="Nunito Sans"/>
            </a:endParaRPr>
          </a:p>
          <a:p>
            <a:pPr marL="285750" marR="0" lvl="0" indent="-285750" algn="l" rtl="0">
              <a:lnSpc>
                <a:spcPct val="80000"/>
              </a:lnSpc>
              <a:spcBef>
                <a:spcPts val="0"/>
              </a:spcBef>
              <a:spcAft>
                <a:spcPts val="0"/>
              </a:spcAft>
              <a:buClr>
                <a:srgbClr val="000000"/>
              </a:buClr>
              <a:buSzPts val="935"/>
              <a:buFont typeface="Arial"/>
              <a:buChar char="•"/>
            </a:pPr>
            <a:r>
              <a:rPr lang="en-US" sz="1560" b="1" i="0" u="none" strike="noStrike" cap="none" dirty="0">
                <a:solidFill>
                  <a:srgbClr val="002B40"/>
                </a:solidFill>
                <a:latin typeface="JPM AM Pro Book" panose="020B0403040102020003" pitchFamily="34" charset="77"/>
                <a:ea typeface="Nunito Sans"/>
                <a:cs typeface="Nunito Sans"/>
                <a:sym typeface="Nunito Sans"/>
              </a:rPr>
              <a:t>Funding Confirmation:</a:t>
            </a:r>
            <a:endParaRPr sz="1560" b="1" i="0" u="none" strike="noStrike" cap="none" dirty="0">
              <a:solidFill>
                <a:srgbClr val="002B40"/>
              </a:solidFill>
              <a:latin typeface="JPM AM Pro Book" panose="020B0403040102020003" pitchFamily="34" charset="77"/>
              <a:ea typeface="Nunito Sans"/>
              <a:cs typeface="Nunito Sans"/>
              <a:sym typeface="Nunito Sans"/>
            </a:endParaRPr>
          </a:p>
        </p:txBody>
      </p:sp>
      <p:grpSp>
        <p:nvGrpSpPr>
          <p:cNvPr id="8" name="Google Shape;466;p11">
            <a:extLst>
              <a:ext uri="{FF2B5EF4-FFF2-40B4-BE49-F238E27FC236}">
                <a16:creationId xmlns:a16="http://schemas.microsoft.com/office/drawing/2014/main" id="{CF8ACA48-6EE5-C9E6-F9AA-761A1503BBE7}"/>
              </a:ext>
            </a:extLst>
          </p:cNvPr>
          <p:cNvGrpSpPr/>
          <p:nvPr/>
        </p:nvGrpSpPr>
        <p:grpSpPr>
          <a:xfrm>
            <a:off x="5500875" y="979343"/>
            <a:ext cx="6537127" cy="5308332"/>
            <a:chOff x="0" y="-434787"/>
            <a:chExt cx="6537127" cy="5308332"/>
          </a:xfrm>
        </p:grpSpPr>
        <p:sp>
          <p:nvSpPr>
            <p:cNvPr id="12" name="Google Shape;470;p11">
              <a:extLst>
                <a:ext uri="{FF2B5EF4-FFF2-40B4-BE49-F238E27FC236}">
                  <a16:creationId xmlns:a16="http://schemas.microsoft.com/office/drawing/2014/main" id="{600A76D9-1888-E1B8-5F0B-0EB2EE3A7D87}"/>
                </a:ext>
              </a:extLst>
            </p:cNvPr>
            <p:cNvSpPr/>
            <p:nvPr/>
          </p:nvSpPr>
          <p:spPr>
            <a:xfrm>
              <a:off x="422271" y="0"/>
              <a:ext cx="2496300" cy="77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71;p11">
              <a:extLst>
                <a:ext uri="{FF2B5EF4-FFF2-40B4-BE49-F238E27FC236}">
                  <a16:creationId xmlns:a16="http://schemas.microsoft.com/office/drawing/2014/main" id="{DFBC3F10-259C-5C4D-8F20-40A79EEEC77A}"/>
                </a:ext>
              </a:extLst>
            </p:cNvPr>
            <p:cNvSpPr txBox="1"/>
            <p:nvPr/>
          </p:nvSpPr>
          <p:spPr>
            <a:xfrm>
              <a:off x="462750" y="-434787"/>
              <a:ext cx="2496300" cy="779700"/>
            </a:xfrm>
            <a:prstGeom prst="rect">
              <a:avLst/>
            </a:prstGeom>
            <a:noFill/>
            <a:ln>
              <a:noFill/>
            </a:ln>
          </p:spPr>
          <p:txBody>
            <a:bodyPr spcFirstLastPara="1" wrap="square" lIns="17775" tIns="17775" rIns="17775" bIns="17775" anchor="b"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none" strike="noStrike" cap="none" dirty="0">
                  <a:solidFill>
                    <a:srgbClr val="002060"/>
                  </a:solidFill>
                  <a:latin typeface="JPM AM Pro Book" panose="020B0403040102020003" pitchFamily="34" charset="77"/>
                  <a:ea typeface="Nunito Sans"/>
                  <a:cs typeface="Nunito Sans"/>
                  <a:sym typeface="Nunito Sans"/>
                </a:rPr>
                <a:t>Kickoff Call: </a:t>
              </a:r>
              <a:endParaRPr sz="1600" b="1" i="0" u="none" strike="noStrike" cap="none" dirty="0">
                <a:solidFill>
                  <a:srgbClr val="002060"/>
                </a:solidFill>
                <a:latin typeface="JPM AM Pro Book" panose="020B0403040102020003" pitchFamily="34" charset="77"/>
                <a:ea typeface="Nunito Sans"/>
                <a:cs typeface="Nunito Sans"/>
                <a:sym typeface="Nunito Sans"/>
              </a:endParaRPr>
            </a:p>
            <a:p>
              <a:pPr marL="0" marR="0" lvl="0" indent="0" algn="ctr" rtl="0">
                <a:lnSpc>
                  <a:spcPct val="90000"/>
                </a:lnSpc>
                <a:spcBef>
                  <a:spcPts val="0"/>
                </a:spcBef>
                <a:spcAft>
                  <a:spcPts val="0"/>
                </a:spcAft>
                <a:buClr>
                  <a:srgbClr val="002060"/>
                </a:buClr>
                <a:buSzPts val="1400"/>
                <a:buFont typeface="Calibri"/>
                <a:buNone/>
              </a:pPr>
              <a:r>
                <a:rPr lang="en-US" sz="1600" b="0" i="0" u="none" strike="noStrike" cap="none" dirty="0">
                  <a:solidFill>
                    <a:srgbClr val="000000"/>
                  </a:solidFill>
                  <a:latin typeface="JPM AM Pro Book" panose="020B0403040102020003" pitchFamily="34" charset="77"/>
                  <a:ea typeface="Nunito Sans"/>
                  <a:cs typeface="Nunito Sans"/>
                  <a:sym typeface="Nunito Sans"/>
                </a:rPr>
                <a:t>Payroll setup and integration discussion</a:t>
              </a:r>
              <a:endParaRPr sz="1600" b="0" i="0" u="none" strike="noStrike" cap="none" dirty="0">
                <a:solidFill>
                  <a:srgbClr val="000000"/>
                </a:solidFill>
                <a:latin typeface="JPM AM Pro Book" panose="020B0403040102020003" pitchFamily="34" charset="77"/>
                <a:ea typeface="Nunito Sans"/>
                <a:cs typeface="Nunito Sans"/>
                <a:sym typeface="Nunito Sans"/>
              </a:endParaRPr>
            </a:p>
          </p:txBody>
        </p:sp>
        <p:sp>
          <p:nvSpPr>
            <p:cNvPr id="14" name="Google Shape;472;p11">
              <a:extLst>
                <a:ext uri="{FF2B5EF4-FFF2-40B4-BE49-F238E27FC236}">
                  <a16:creationId xmlns:a16="http://schemas.microsoft.com/office/drawing/2014/main" id="{45DC20AD-DDA9-F4C1-75A7-031B7403723F}"/>
                </a:ext>
              </a:extLst>
            </p:cNvPr>
            <p:cNvSpPr/>
            <p:nvPr/>
          </p:nvSpPr>
          <p:spPr>
            <a:xfrm>
              <a:off x="3305471" y="1146763"/>
              <a:ext cx="2734200" cy="77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73;p11">
              <a:extLst>
                <a:ext uri="{FF2B5EF4-FFF2-40B4-BE49-F238E27FC236}">
                  <a16:creationId xmlns:a16="http://schemas.microsoft.com/office/drawing/2014/main" id="{108E0ED4-1687-68A5-C156-6F20A4414464}"/>
                </a:ext>
              </a:extLst>
            </p:cNvPr>
            <p:cNvSpPr txBox="1"/>
            <p:nvPr/>
          </p:nvSpPr>
          <p:spPr>
            <a:xfrm>
              <a:off x="3347887" y="442828"/>
              <a:ext cx="2734200" cy="7797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none" strike="noStrike" cap="none" dirty="0">
                  <a:solidFill>
                    <a:srgbClr val="002060"/>
                  </a:solidFill>
                  <a:latin typeface="JPM AM Pro Book" panose="020B0403040102020003" pitchFamily="34" charset="77"/>
                  <a:ea typeface="Nunito Sans"/>
                  <a:cs typeface="Nunito Sans"/>
                  <a:sym typeface="Nunito Sans"/>
                </a:rPr>
                <a:t>Implementation Phase: </a:t>
              </a:r>
              <a:r>
                <a:rPr lang="en-US" sz="1600" b="0" i="0" u="none" strike="noStrike" cap="none" dirty="0">
                  <a:solidFill>
                    <a:srgbClr val="171616"/>
                  </a:solidFill>
                  <a:latin typeface="JPM AM Pro Book" panose="020B0403040102020003" pitchFamily="34" charset="77"/>
                  <a:ea typeface="Nunito Sans"/>
                  <a:cs typeface="Nunito Sans"/>
                  <a:sym typeface="Nunito Sans"/>
                </a:rPr>
                <a:t>Connect with your payroll team to set up deduction codes</a:t>
              </a:r>
              <a:endParaRPr sz="1600" b="0" i="0" u="none" strike="noStrike" cap="none" dirty="0">
                <a:solidFill>
                  <a:srgbClr val="171616"/>
                </a:solidFill>
                <a:latin typeface="JPM AM Pro Book" panose="020B0403040102020003" pitchFamily="34" charset="77"/>
                <a:ea typeface="Nunito Sans"/>
                <a:cs typeface="Nunito Sans"/>
                <a:sym typeface="Nunito Sans"/>
              </a:endParaRPr>
            </a:p>
          </p:txBody>
        </p:sp>
        <p:sp>
          <p:nvSpPr>
            <p:cNvPr id="16" name="Google Shape;474;p11">
              <a:extLst>
                <a:ext uri="{FF2B5EF4-FFF2-40B4-BE49-F238E27FC236}">
                  <a16:creationId xmlns:a16="http://schemas.microsoft.com/office/drawing/2014/main" id="{1BC3FA79-7CF7-3DA5-8BF8-B2870264D2CE}"/>
                </a:ext>
              </a:extLst>
            </p:cNvPr>
            <p:cNvSpPr/>
            <p:nvPr/>
          </p:nvSpPr>
          <p:spPr>
            <a:xfrm>
              <a:off x="0" y="2107729"/>
              <a:ext cx="3421800" cy="77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75;p11">
              <a:extLst>
                <a:ext uri="{FF2B5EF4-FFF2-40B4-BE49-F238E27FC236}">
                  <a16:creationId xmlns:a16="http://schemas.microsoft.com/office/drawing/2014/main" id="{49D08493-C32B-12BC-2DBC-20A6EAE6D70F}"/>
                </a:ext>
              </a:extLst>
            </p:cNvPr>
            <p:cNvSpPr txBox="1"/>
            <p:nvPr/>
          </p:nvSpPr>
          <p:spPr>
            <a:xfrm>
              <a:off x="10555" y="1953233"/>
              <a:ext cx="3421800" cy="7797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none" strike="noStrike" cap="none" dirty="0">
                  <a:solidFill>
                    <a:srgbClr val="002060"/>
                  </a:solidFill>
                  <a:latin typeface="JPM AM Pro Book" panose="020B0403040102020003" pitchFamily="34" charset="77"/>
                  <a:ea typeface="Nunito Sans"/>
                  <a:cs typeface="Nunito Sans"/>
                  <a:sym typeface="Nunito Sans"/>
                </a:rPr>
                <a:t>1</a:t>
              </a:r>
              <a:r>
                <a:rPr lang="en-US" sz="1600" b="1" i="0" u="none" strike="noStrike" cap="none" baseline="30000" dirty="0">
                  <a:solidFill>
                    <a:srgbClr val="002060"/>
                  </a:solidFill>
                  <a:latin typeface="JPM AM Pro Book" panose="020B0403040102020003" pitchFamily="34" charset="77"/>
                  <a:ea typeface="Nunito Sans"/>
                  <a:cs typeface="Nunito Sans"/>
                  <a:sym typeface="Nunito Sans"/>
                </a:rPr>
                <a:t>st</a:t>
              </a:r>
              <a:r>
                <a:rPr lang="en-US" sz="1600" b="1" i="0" u="none" strike="noStrike" cap="none" dirty="0">
                  <a:solidFill>
                    <a:srgbClr val="002060"/>
                  </a:solidFill>
                  <a:latin typeface="JPM AM Pro Book" panose="020B0403040102020003" pitchFamily="34" charset="77"/>
                  <a:ea typeface="Nunito Sans"/>
                  <a:cs typeface="Nunito Sans"/>
                  <a:sym typeface="Nunito Sans"/>
                </a:rPr>
                <a:t> Payroll: </a:t>
              </a:r>
              <a:endParaRPr sz="1600" b="1" i="0" u="none" strike="noStrike" cap="none" dirty="0">
                <a:solidFill>
                  <a:srgbClr val="002060"/>
                </a:solidFill>
                <a:latin typeface="JPM AM Pro Book" panose="020B0403040102020003" pitchFamily="34" charset="77"/>
                <a:ea typeface="Nunito Sans"/>
                <a:cs typeface="Nunito Sans"/>
                <a:sym typeface="Nunito Sans"/>
              </a:endParaRPr>
            </a:p>
            <a:p>
              <a:pPr marL="0" marR="0" lvl="0" indent="0" algn="ctr" rtl="0">
                <a:lnSpc>
                  <a:spcPct val="90000"/>
                </a:lnSpc>
                <a:spcBef>
                  <a:spcPts val="0"/>
                </a:spcBef>
                <a:spcAft>
                  <a:spcPts val="0"/>
                </a:spcAft>
                <a:buClr>
                  <a:srgbClr val="002060"/>
                </a:buClr>
                <a:buSzPts val="1400"/>
                <a:buFont typeface="Calibri"/>
                <a:buNone/>
              </a:pPr>
              <a:r>
                <a:rPr lang="en-US" sz="1600" dirty="0">
                  <a:latin typeface="JPM AM Pro Book" panose="020B0403040102020003" pitchFamily="34" charset="77"/>
                  <a:ea typeface="Nunito Sans"/>
                  <a:cs typeface="Nunito Sans"/>
                  <a:sym typeface="Nunito Sans"/>
                </a:rPr>
                <a:t>J.P. Morgan</a:t>
              </a:r>
              <a:r>
                <a:rPr lang="en-US" sz="1600" b="0" i="0" u="none" strike="noStrike" cap="none" dirty="0">
                  <a:solidFill>
                    <a:srgbClr val="000000"/>
                  </a:solidFill>
                  <a:latin typeface="JPM AM Pro Book" panose="020B0403040102020003" pitchFamily="34" charset="77"/>
                  <a:ea typeface="Nunito Sans"/>
                  <a:cs typeface="Nunito Sans"/>
                  <a:sym typeface="Nunito Sans"/>
                </a:rPr>
                <a:t> portal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90000"/>
                </a:lnSpc>
                <a:spcBef>
                  <a:spcPts val="0"/>
                </a:spcBef>
                <a:spcAft>
                  <a:spcPts val="0"/>
                </a:spcAft>
                <a:buClr>
                  <a:srgbClr val="002060"/>
                </a:buClr>
                <a:buSzPts val="1400"/>
                <a:buFont typeface="Calibri"/>
                <a:buNone/>
              </a:pPr>
              <a:r>
                <a:rPr lang="en-US" sz="1600" b="0" i="0" u="none" strike="noStrike" cap="none" dirty="0">
                  <a:solidFill>
                    <a:srgbClr val="000000"/>
                  </a:solidFill>
                  <a:latin typeface="JPM AM Pro Book" panose="020B0403040102020003" pitchFamily="34" charset="77"/>
                  <a:ea typeface="Nunito Sans"/>
                  <a:cs typeface="Nunito Sans"/>
                  <a:sym typeface="Nunito Sans"/>
                </a:rPr>
                <a:t>submission/upload for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90000"/>
                </a:lnSpc>
                <a:spcBef>
                  <a:spcPts val="0"/>
                </a:spcBef>
                <a:spcAft>
                  <a:spcPts val="0"/>
                </a:spcAft>
                <a:buClr>
                  <a:srgbClr val="002060"/>
                </a:buClr>
                <a:buSzPts val="1400"/>
                <a:buFont typeface="Calibri"/>
                <a:buNone/>
              </a:pPr>
              <a:r>
                <a:rPr lang="en-US" sz="1600" b="0" i="0" u="none" strike="noStrike" cap="none" dirty="0">
                  <a:solidFill>
                    <a:srgbClr val="000000"/>
                  </a:solidFill>
                  <a:latin typeface="JPM AM Pro Book" panose="020B0403040102020003" pitchFamily="34" charset="77"/>
                  <a:ea typeface="Nunito Sans"/>
                  <a:cs typeface="Nunito Sans"/>
                  <a:sym typeface="Nunito Sans"/>
                </a:rPr>
                <a:t>most clients*   </a:t>
              </a:r>
              <a:endParaRPr sz="1600" b="0" i="0" u="none" strike="noStrike" cap="none" dirty="0">
                <a:solidFill>
                  <a:srgbClr val="000000"/>
                </a:solidFill>
                <a:latin typeface="JPM AM Pro Book" panose="020B0403040102020003" pitchFamily="34" charset="77"/>
                <a:ea typeface="Nunito Sans"/>
                <a:cs typeface="Nunito Sans"/>
                <a:sym typeface="Nunito Sans"/>
              </a:endParaRPr>
            </a:p>
          </p:txBody>
        </p:sp>
        <p:sp>
          <p:nvSpPr>
            <p:cNvPr id="18" name="Google Shape;476;p11">
              <a:extLst>
                <a:ext uri="{FF2B5EF4-FFF2-40B4-BE49-F238E27FC236}">
                  <a16:creationId xmlns:a16="http://schemas.microsoft.com/office/drawing/2014/main" id="{2DFFBE0F-8D10-ECA6-0779-8EF3ED1EEC93}"/>
                </a:ext>
              </a:extLst>
            </p:cNvPr>
            <p:cNvSpPr/>
            <p:nvPr/>
          </p:nvSpPr>
          <p:spPr>
            <a:xfrm>
              <a:off x="3103201" y="4093845"/>
              <a:ext cx="3192300" cy="77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77;p11">
              <a:extLst>
                <a:ext uri="{FF2B5EF4-FFF2-40B4-BE49-F238E27FC236}">
                  <a16:creationId xmlns:a16="http://schemas.microsoft.com/office/drawing/2014/main" id="{E19072D7-A4A3-BF7F-52FB-B1413B0F75F0}"/>
                </a:ext>
              </a:extLst>
            </p:cNvPr>
            <p:cNvSpPr txBox="1"/>
            <p:nvPr/>
          </p:nvSpPr>
          <p:spPr>
            <a:xfrm>
              <a:off x="3305471" y="3304049"/>
              <a:ext cx="3231656" cy="1030003"/>
            </a:xfrm>
            <a:prstGeom prst="rect">
              <a:avLst/>
            </a:prstGeom>
            <a:noFill/>
            <a:ln>
              <a:noFill/>
            </a:ln>
          </p:spPr>
          <p:txBody>
            <a:bodyPr spcFirstLastPara="1" wrap="square" lIns="17775" tIns="17775" rIns="17775" bIns="17775" anchor="t"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none" strike="noStrike" cap="none" dirty="0">
                  <a:solidFill>
                    <a:srgbClr val="002060"/>
                  </a:solidFill>
                  <a:latin typeface="JPM AM Pro Book" panose="020B0403040102020003" pitchFamily="34" charset="77"/>
                  <a:ea typeface="Nunito Sans"/>
                  <a:cs typeface="Nunito Sans"/>
                  <a:sym typeface="Nunito Sans"/>
                </a:rPr>
                <a:t>2nd and Future Payrolls: </a:t>
              </a:r>
              <a:endParaRPr sz="1600" b="0" i="0" u="none" strike="noStrike" cap="none" dirty="0">
                <a:solidFill>
                  <a:srgbClr val="000000"/>
                </a:solidFill>
                <a:latin typeface="JPM AM Pro Book" panose="020B0403040102020003" pitchFamily="34" charset="77"/>
                <a:ea typeface="Nunito Sans"/>
                <a:cs typeface="Nunito Sans"/>
                <a:sym typeface="Nunito Sans"/>
              </a:endParaRPr>
            </a:p>
            <a:p>
              <a:pPr marL="0" marR="0" lvl="0" indent="0" algn="ctr" rtl="0">
                <a:lnSpc>
                  <a:spcPct val="90000"/>
                </a:lnSpc>
                <a:spcBef>
                  <a:spcPts val="490"/>
                </a:spcBef>
                <a:spcAft>
                  <a:spcPts val="0"/>
                </a:spcAft>
                <a:buClr>
                  <a:srgbClr val="000000"/>
                </a:buClr>
                <a:buSzPts val="1400"/>
                <a:buFont typeface="Calibri"/>
                <a:buNone/>
              </a:pPr>
              <a:r>
                <a:rPr lang="en-US" sz="1600" dirty="0">
                  <a:latin typeface="JPM AM Pro Book" panose="020B0403040102020003" pitchFamily="34" charset="77"/>
                  <a:ea typeface="Nunito Sans"/>
                  <a:cs typeface="Nunito Sans"/>
                  <a:sym typeface="Nunito Sans"/>
                </a:rPr>
                <a:t>J.P. Morgan</a:t>
              </a:r>
              <a:r>
                <a:rPr lang="en-US" sz="1600" b="0" i="0" u="none" strike="noStrike" cap="none" dirty="0">
                  <a:solidFill>
                    <a:srgbClr val="000000"/>
                  </a:solidFill>
                  <a:latin typeface="JPM AM Pro Book" panose="020B0403040102020003" pitchFamily="34" charset="77"/>
                  <a:ea typeface="Nunito Sans"/>
                  <a:cs typeface="Nunito Sans"/>
                  <a:sym typeface="Nunito Sans"/>
                </a:rPr>
                <a:t> portal submission, Non-Integrated, 360 or 180 Integration</a:t>
              </a:r>
              <a:endParaRPr sz="1600" b="0" i="0" u="none" strike="noStrike" cap="none" dirty="0">
                <a:solidFill>
                  <a:srgbClr val="000000"/>
                </a:solidFill>
                <a:latin typeface="JPM AM Pro Book" panose="020B0403040102020003" pitchFamily="34" charset="77"/>
                <a:ea typeface="Nunito Sans"/>
                <a:cs typeface="Nunito Sans"/>
                <a:sym typeface="Nunito Sans"/>
              </a:endParaRPr>
            </a:p>
          </p:txBody>
        </p:sp>
      </p:grpSp>
      <p:sp>
        <p:nvSpPr>
          <p:cNvPr id="20" name="Google Shape;480;p11">
            <a:extLst>
              <a:ext uri="{FF2B5EF4-FFF2-40B4-BE49-F238E27FC236}">
                <a16:creationId xmlns:a16="http://schemas.microsoft.com/office/drawing/2014/main" id="{D8AB38A8-3D36-3EC9-DBE1-213CA8EFF5AB}"/>
              </a:ext>
            </a:extLst>
          </p:cNvPr>
          <p:cNvSpPr/>
          <p:nvPr/>
        </p:nvSpPr>
        <p:spPr>
          <a:xfrm>
            <a:off x="6816886" y="5771991"/>
            <a:ext cx="4498814" cy="365100"/>
          </a:xfrm>
          <a:prstGeom prst="roundRect">
            <a:avLst>
              <a:gd name="adj" fmla="val 16667"/>
            </a:avLst>
          </a:prstGeom>
          <a:noFill/>
          <a:ln w="25400" cap="flat" cmpd="sng">
            <a:solidFill>
              <a:srgbClr val="17161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171616"/>
                </a:solidFill>
                <a:latin typeface="JPM AM Pro Book" panose="020B0403040102020003" pitchFamily="34" charset="77"/>
                <a:ea typeface="Arial"/>
                <a:cs typeface="Arial"/>
                <a:sym typeface="Arial"/>
              </a:rPr>
              <a:t>*Some payroll providers many offer integration with the 1</a:t>
            </a:r>
            <a:r>
              <a:rPr lang="en-US" sz="1100" b="0" i="0" u="none" strike="noStrike" cap="none" baseline="30000" dirty="0">
                <a:solidFill>
                  <a:srgbClr val="171616"/>
                </a:solidFill>
                <a:latin typeface="JPM AM Pro Book" panose="020B0403040102020003" pitchFamily="34" charset="77"/>
                <a:ea typeface="Arial"/>
                <a:cs typeface="Arial"/>
                <a:sym typeface="Arial"/>
              </a:rPr>
              <a:t>st</a:t>
            </a:r>
            <a:r>
              <a:rPr lang="en-US" sz="1100" b="0" i="0" u="none" strike="noStrike" cap="none" dirty="0">
                <a:solidFill>
                  <a:srgbClr val="171616"/>
                </a:solidFill>
                <a:latin typeface="JPM AM Pro Book" panose="020B0403040102020003" pitchFamily="34" charset="77"/>
                <a:ea typeface="Arial"/>
                <a:cs typeface="Arial"/>
                <a:sym typeface="Arial"/>
              </a:rPr>
              <a:t> payroll </a:t>
            </a:r>
            <a:endParaRPr sz="1400" b="0" i="0" u="none" strike="noStrike" cap="none" dirty="0">
              <a:solidFill>
                <a:srgbClr val="000000"/>
              </a:solidFill>
              <a:latin typeface="JPM AM Pro Book" panose="020B0403040102020003" pitchFamily="34" charset="77"/>
              <a:ea typeface="Arial"/>
              <a:cs typeface="Arial"/>
              <a:sym typeface="Arial"/>
            </a:endParaRPr>
          </a:p>
        </p:txBody>
      </p:sp>
      <p:cxnSp>
        <p:nvCxnSpPr>
          <p:cNvPr id="4" name="Straight Arrow Connector 3">
            <a:extLst>
              <a:ext uri="{FF2B5EF4-FFF2-40B4-BE49-F238E27FC236}">
                <a16:creationId xmlns:a16="http://schemas.microsoft.com/office/drawing/2014/main" id="{96DFD73D-0859-6849-8335-28452CF44D37}"/>
              </a:ext>
            </a:extLst>
          </p:cNvPr>
          <p:cNvCxnSpPr>
            <a:cxnSpLocks/>
          </p:cNvCxnSpPr>
          <p:nvPr/>
        </p:nvCxnSpPr>
        <p:spPr>
          <a:xfrm>
            <a:off x="7488621" y="1956277"/>
            <a:ext cx="2316425" cy="2369091"/>
          </a:xfrm>
          <a:prstGeom prst="straightConnector1">
            <a:avLst/>
          </a:prstGeom>
          <a:ln w="57150" cap="rnd">
            <a:solidFill>
              <a:srgbClr val="0092F9"/>
            </a:solidFill>
            <a:prstDash val="solid"/>
            <a:round/>
            <a:tailEnd type="triangle"/>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09989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Transferring Your Plan to J.P. Morgan</a:t>
            </a:r>
          </a:p>
          <a:p>
            <a:endParaRPr lang="en-US" b="0" dirty="0"/>
          </a:p>
        </p:txBody>
      </p:sp>
      <p:sp>
        <p:nvSpPr>
          <p:cNvPr id="7" name="Google Shape;492;p12">
            <a:extLst>
              <a:ext uri="{FF2B5EF4-FFF2-40B4-BE49-F238E27FC236}">
                <a16:creationId xmlns:a16="http://schemas.microsoft.com/office/drawing/2014/main" id="{58BC28C7-6696-BD48-06EC-4BFA71AB00E4}"/>
              </a:ext>
            </a:extLst>
          </p:cNvPr>
          <p:cNvSpPr txBox="1"/>
          <p:nvPr/>
        </p:nvSpPr>
        <p:spPr>
          <a:xfrm>
            <a:off x="2076629" y="1677025"/>
            <a:ext cx="4474799" cy="64629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600" b="1" dirty="0">
                <a:solidFill>
                  <a:srgbClr val="566B79"/>
                </a:solidFill>
                <a:latin typeface="JPM AM Pro Book" panose="020B0403040102020003" pitchFamily="34" charset="77"/>
                <a:ea typeface="Nunito Sans SemiBold"/>
                <a:cs typeface="Nunito Sans SemiBold"/>
                <a:sym typeface="Nunito Sans SemiBold"/>
              </a:rPr>
              <a:t>J.P. Morgan</a:t>
            </a: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 prepares conversion letter &amp; provides instructions</a:t>
            </a:r>
            <a:endParaRPr sz="1200" b="0" i="0" u="none" strike="noStrike" cap="none" dirty="0">
              <a:solidFill>
                <a:srgbClr val="566B79"/>
              </a:solidFill>
              <a:latin typeface="JPM AM Pro Book" panose="020B0403040102020003" pitchFamily="34" charset="77"/>
              <a:ea typeface="Arial"/>
              <a:cs typeface="Arial"/>
              <a:sym typeface="Arial"/>
            </a:endParaRPr>
          </a:p>
        </p:txBody>
      </p:sp>
      <p:sp>
        <p:nvSpPr>
          <p:cNvPr id="9" name="Google Shape;493;p12">
            <a:extLst>
              <a:ext uri="{FF2B5EF4-FFF2-40B4-BE49-F238E27FC236}">
                <a16:creationId xmlns:a16="http://schemas.microsoft.com/office/drawing/2014/main" id="{7FDE4EFB-DE45-F74C-7C89-80FDF38AD3A7}"/>
              </a:ext>
            </a:extLst>
          </p:cNvPr>
          <p:cNvSpPr txBox="1"/>
          <p:nvPr/>
        </p:nvSpPr>
        <p:spPr>
          <a:xfrm>
            <a:off x="2090674" y="3070820"/>
            <a:ext cx="4474799" cy="64629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You complete the letter and follow instructions for notifying current provider</a:t>
            </a:r>
            <a:endParaRPr sz="1200" b="0" i="0" u="none" strike="noStrike" cap="none" dirty="0">
              <a:solidFill>
                <a:srgbClr val="566B79"/>
              </a:solidFill>
              <a:latin typeface="JPM AM Pro Book" panose="020B0403040102020003" pitchFamily="34" charset="77"/>
              <a:ea typeface="Arial"/>
              <a:cs typeface="Arial"/>
              <a:sym typeface="Arial"/>
            </a:endParaRPr>
          </a:p>
        </p:txBody>
      </p:sp>
      <p:sp>
        <p:nvSpPr>
          <p:cNvPr id="10" name="Google Shape;494;p12">
            <a:extLst>
              <a:ext uri="{FF2B5EF4-FFF2-40B4-BE49-F238E27FC236}">
                <a16:creationId xmlns:a16="http://schemas.microsoft.com/office/drawing/2014/main" id="{8807B63B-A88E-0B3B-377F-8520E0E8B077}"/>
              </a:ext>
            </a:extLst>
          </p:cNvPr>
          <p:cNvSpPr txBox="1"/>
          <p:nvPr/>
        </p:nvSpPr>
        <p:spPr>
          <a:xfrm>
            <a:off x="2109532" y="4489086"/>
            <a:ext cx="4474799" cy="64629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You complete all forms and instructions provided to you by your prior provider</a:t>
            </a:r>
            <a:endParaRPr sz="1200" b="0" i="0" u="none" strike="noStrike" cap="none" dirty="0">
              <a:solidFill>
                <a:srgbClr val="566B79"/>
              </a:solidFill>
              <a:latin typeface="JPM AM Pro Book" panose="020B0403040102020003" pitchFamily="34" charset="77"/>
              <a:ea typeface="Arial"/>
              <a:cs typeface="Arial"/>
              <a:sym typeface="Arial"/>
            </a:endParaRPr>
          </a:p>
        </p:txBody>
      </p:sp>
      <p:sp>
        <p:nvSpPr>
          <p:cNvPr id="11" name="Google Shape;495;p12">
            <a:extLst>
              <a:ext uri="{FF2B5EF4-FFF2-40B4-BE49-F238E27FC236}">
                <a16:creationId xmlns:a16="http://schemas.microsoft.com/office/drawing/2014/main" id="{43B070F8-1490-D8D9-F705-6675DB1A4753}"/>
              </a:ext>
            </a:extLst>
          </p:cNvPr>
          <p:cNvSpPr txBox="1"/>
          <p:nvPr/>
        </p:nvSpPr>
        <p:spPr>
          <a:xfrm>
            <a:off x="7542326" y="1794146"/>
            <a:ext cx="4474799" cy="64629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Prior provider and </a:t>
            </a:r>
            <a:r>
              <a:rPr lang="en-US" sz="1600" b="1" dirty="0">
                <a:solidFill>
                  <a:srgbClr val="566B79"/>
                </a:solidFill>
                <a:latin typeface="JPM AM Pro Book" panose="020B0403040102020003" pitchFamily="34" charset="77"/>
                <a:ea typeface="Nunito Sans SemiBold"/>
                <a:cs typeface="Nunito Sans SemiBold"/>
                <a:sym typeface="Nunito Sans SemiBold"/>
              </a:rPr>
              <a:t>J.P. Morgan</a:t>
            </a: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 establish conversion timeline</a:t>
            </a:r>
            <a:endParaRPr sz="1200" b="0" i="0" u="none" strike="noStrike" cap="none" dirty="0">
              <a:solidFill>
                <a:srgbClr val="566B79"/>
              </a:solidFill>
              <a:latin typeface="JPM AM Pro Book" panose="020B0403040102020003" pitchFamily="34" charset="77"/>
              <a:ea typeface="Arial"/>
              <a:cs typeface="Arial"/>
              <a:sym typeface="Arial"/>
            </a:endParaRPr>
          </a:p>
        </p:txBody>
      </p:sp>
      <p:sp>
        <p:nvSpPr>
          <p:cNvPr id="12" name="Google Shape;500;p12">
            <a:extLst>
              <a:ext uri="{FF2B5EF4-FFF2-40B4-BE49-F238E27FC236}">
                <a16:creationId xmlns:a16="http://schemas.microsoft.com/office/drawing/2014/main" id="{76A8E656-A044-C1FD-FA54-726A91347A61}"/>
              </a:ext>
            </a:extLst>
          </p:cNvPr>
          <p:cNvSpPr txBox="1"/>
          <p:nvPr/>
        </p:nvSpPr>
        <p:spPr>
          <a:xfrm>
            <a:off x="7536579" y="3035701"/>
            <a:ext cx="4474799" cy="64629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600" b="1" dirty="0">
                <a:solidFill>
                  <a:srgbClr val="566B79"/>
                </a:solidFill>
                <a:latin typeface="JPM AM Pro Book" panose="020B0403040102020003" pitchFamily="34" charset="77"/>
                <a:ea typeface="Nunito Sans SemiBold"/>
                <a:cs typeface="Nunito Sans SemiBold"/>
                <a:sym typeface="Nunito Sans SemiBold"/>
              </a:rPr>
              <a:t>J.P. Morgan</a:t>
            </a:r>
            <a:r>
              <a:rPr lang="en-US" sz="1600" b="1" i="0" u="none" strike="noStrike" cap="none" dirty="0">
                <a:solidFill>
                  <a:srgbClr val="566B79"/>
                </a:solidFill>
                <a:latin typeface="JPM AM Pro Book" panose="020B0403040102020003" pitchFamily="34" charset="77"/>
                <a:ea typeface="Nunito Sans SemiBold"/>
                <a:cs typeface="Nunito Sans SemiBold"/>
                <a:sym typeface="Nunito Sans SemiBold"/>
              </a:rPr>
              <a:t> communicates timeline to you</a:t>
            </a:r>
            <a:endParaRPr sz="1200" b="0" i="0" u="none" strike="noStrike" cap="none" dirty="0">
              <a:solidFill>
                <a:srgbClr val="566B79"/>
              </a:solidFill>
              <a:latin typeface="JPM AM Pro Book" panose="020B0403040102020003" pitchFamily="34" charset="77"/>
              <a:ea typeface="Arial"/>
              <a:cs typeface="Arial"/>
              <a:sym typeface="Arial"/>
            </a:endParaRPr>
          </a:p>
        </p:txBody>
      </p:sp>
      <p:sp>
        <p:nvSpPr>
          <p:cNvPr id="17" name="TextBox 16">
            <a:extLst>
              <a:ext uri="{FF2B5EF4-FFF2-40B4-BE49-F238E27FC236}">
                <a16:creationId xmlns:a16="http://schemas.microsoft.com/office/drawing/2014/main" id="{CCB02F6D-13E7-F9C9-0428-9F38087E27E9}"/>
              </a:ext>
            </a:extLst>
          </p:cNvPr>
          <p:cNvSpPr txBox="1"/>
          <p:nvPr/>
        </p:nvSpPr>
        <p:spPr>
          <a:xfrm>
            <a:off x="2356722" y="3209365"/>
            <a:ext cx="0" cy="0"/>
          </a:xfrm>
          <a:prstGeom prst="rect">
            <a:avLst/>
          </a:prstGeom>
          <a:noFill/>
        </p:spPr>
        <p:txBody>
          <a:bodyPr wrap="non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pic>
        <p:nvPicPr>
          <p:cNvPr id="44" name="Picture Placeholder 161" descr="Logo, icon&#10;&#10;Description automatically generated">
            <a:extLst>
              <a:ext uri="{FF2B5EF4-FFF2-40B4-BE49-F238E27FC236}">
                <a16:creationId xmlns:a16="http://schemas.microsoft.com/office/drawing/2014/main" id="{D754077C-5F3D-1846-93E6-641236D7B142}"/>
              </a:ext>
            </a:extLst>
          </p:cNvPr>
          <p:cNvPicPr>
            <a:picLocks noChangeAspect="1"/>
          </p:cNvPicPr>
          <p:nvPr/>
        </p:nvPicPr>
        <p:blipFill rotWithShape="1">
          <a:blip r:embed="rId2">
            <a:extLst>
              <a:ext uri="{28A0092B-C50C-407E-A947-70E740481C1C}">
                <a14:useLocalDpi xmlns:a14="http://schemas.microsoft.com/office/drawing/2010/main" val="0"/>
              </a:ext>
            </a:extLst>
          </a:blip>
          <a:srcRect l="73" r="73"/>
          <a:stretch/>
        </p:blipFill>
        <p:spPr>
          <a:xfrm>
            <a:off x="1080546" y="1615425"/>
            <a:ext cx="859732" cy="859732"/>
          </a:xfrm>
          <a:prstGeom prst="rect">
            <a:avLst/>
          </a:prstGeom>
        </p:spPr>
      </p:pic>
      <p:pic>
        <p:nvPicPr>
          <p:cNvPr id="46" name="Picture Placeholder 14" descr="Icon&#10;&#10;Description automatically generated">
            <a:extLst>
              <a:ext uri="{FF2B5EF4-FFF2-40B4-BE49-F238E27FC236}">
                <a16:creationId xmlns:a16="http://schemas.microsoft.com/office/drawing/2014/main" id="{FDC6BD72-AF96-0C42-ABEC-AB3288394D5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21494" y="4382365"/>
            <a:ext cx="859732" cy="859732"/>
          </a:xfrm>
          <a:prstGeom prst="rect">
            <a:avLst/>
          </a:prstGeom>
        </p:spPr>
      </p:pic>
      <p:pic>
        <p:nvPicPr>
          <p:cNvPr id="47" name="Picture Placeholder 65" descr="Icon&#10;&#10;Description automatically generated">
            <a:extLst>
              <a:ext uri="{FF2B5EF4-FFF2-40B4-BE49-F238E27FC236}">
                <a16:creationId xmlns:a16="http://schemas.microsoft.com/office/drawing/2014/main" id="{16DCAFD6-00F5-B742-8714-6C0BF3FDFD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37619" y="2962755"/>
            <a:ext cx="859732" cy="859732"/>
          </a:xfrm>
          <a:prstGeom prst="rect">
            <a:avLst/>
          </a:prstGeom>
        </p:spPr>
      </p:pic>
      <p:pic>
        <p:nvPicPr>
          <p:cNvPr id="48" name="Picture Placeholder 139" descr="Icon&#10;&#10;Description automatically generated">
            <a:extLst>
              <a:ext uri="{FF2B5EF4-FFF2-40B4-BE49-F238E27FC236}">
                <a16:creationId xmlns:a16="http://schemas.microsoft.com/office/drawing/2014/main" id="{C5DB4F15-50BE-264E-905F-F61CC07610E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37618" y="1613064"/>
            <a:ext cx="859733" cy="859733"/>
          </a:xfrm>
          <a:prstGeom prst="rect">
            <a:avLst/>
          </a:prstGeom>
        </p:spPr>
      </p:pic>
      <p:pic>
        <p:nvPicPr>
          <p:cNvPr id="49" name="Picture Placeholder 97" descr="Icon&#10;&#10;Description automatically generated with low confidence">
            <a:extLst>
              <a:ext uri="{FF2B5EF4-FFF2-40B4-BE49-F238E27FC236}">
                <a16:creationId xmlns:a16="http://schemas.microsoft.com/office/drawing/2014/main" id="{F70E95A1-B9CA-BB46-ACCB-6A8FC04881F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91714" y="2998895"/>
            <a:ext cx="859732" cy="859732"/>
          </a:xfrm>
          <a:prstGeom prst="rect">
            <a:avLst/>
          </a:prstGeom>
        </p:spPr>
      </p:pic>
    </p:spTree>
    <p:extLst>
      <p:ext uri="{BB962C8B-B14F-4D97-AF65-F5344CB8AC3E}">
        <p14:creationId xmlns:p14="http://schemas.microsoft.com/office/powerpoint/2010/main" val="301561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Key Responsibilities for Successful Implementation</a:t>
            </a:r>
          </a:p>
          <a:p>
            <a:endParaRPr lang="en-US" b="0" dirty="0"/>
          </a:p>
        </p:txBody>
      </p:sp>
      <p:sp>
        <p:nvSpPr>
          <p:cNvPr id="52" name="Google Shape;542;p13">
            <a:extLst>
              <a:ext uri="{FF2B5EF4-FFF2-40B4-BE49-F238E27FC236}">
                <a16:creationId xmlns:a16="http://schemas.microsoft.com/office/drawing/2014/main" id="{12B617B8-FA8A-0748-9315-04A6F0F3037F}"/>
              </a:ext>
            </a:extLst>
          </p:cNvPr>
          <p:cNvSpPr txBox="1"/>
          <p:nvPr/>
        </p:nvSpPr>
        <p:spPr>
          <a:xfrm>
            <a:off x="1227233" y="2049848"/>
            <a:ext cx="2020934"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Employee Information</a:t>
            </a:r>
            <a:endParaRPr sz="1400" b="0" i="0" u="none" strike="noStrike" cap="none" dirty="0">
              <a:latin typeface="JPM AM Pro Book" panose="020B0403040102020003" pitchFamily="34" charset="77"/>
              <a:ea typeface="Arial"/>
              <a:cs typeface="Arial"/>
              <a:sym typeface="Arial"/>
            </a:endParaRPr>
          </a:p>
        </p:txBody>
      </p:sp>
      <p:sp>
        <p:nvSpPr>
          <p:cNvPr id="53" name="Google Shape;543;p13">
            <a:extLst>
              <a:ext uri="{FF2B5EF4-FFF2-40B4-BE49-F238E27FC236}">
                <a16:creationId xmlns:a16="http://schemas.microsoft.com/office/drawing/2014/main" id="{61D72A4F-08FE-8912-BC05-C039B8B8C189}"/>
              </a:ext>
            </a:extLst>
          </p:cNvPr>
          <p:cNvSpPr txBox="1"/>
          <p:nvPr/>
        </p:nvSpPr>
        <p:spPr>
          <a:xfrm>
            <a:off x="4048147" y="2029592"/>
            <a:ext cx="1642300"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Plan Documents</a:t>
            </a:r>
            <a:endParaRPr sz="1400" b="0" i="0" u="none" strike="noStrike" cap="none" dirty="0">
              <a:latin typeface="JPM AM Pro Book" panose="020B0403040102020003" pitchFamily="34" charset="77"/>
              <a:ea typeface="Arial"/>
              <a:cs typeface="Arial"/>
              <a:sym typeface="Arial"/>
            </a:endParaRPr>
          </a:p>
        </p:txBody>
      </p:sp>
      <p:sp>
        <p:nvSpPr>
          <p:cNvPr id="54" name="Google Shape;544;p13">
            <a:extLst>
              <a:ext uri="{FF2B5EF4-FFF2-40B4-BE49-F238E27FC236}">
                <a16:creationId xmlns:a16="http://schemas.microsoft.com/office/drawing/2014/main" id="{3A26D332-3EDE-9881-779F-B48569B6DDF6}"/>
              </a:ext>
            </a:extLst>
          </p:cNvPr>
          <p:cNvSpPr txBox="1"/>
          <p:nvPr/>
        </p:nvSpPr>
        <p:spPr>
          <a:xfrm>
            <a:off x="6653967" y="2005733"/>
            <a:ext cx="1739405"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Payroll Integration</a:t>
            </a:r>
            <a:endParaRPr sz="1400" b="0" i="0" u="none" strike="noStrike" cap="none" dirty="0">
              <a:latin typeface="JPM AM Pro Book" panose="020B0403040102020003" pitchFamily="34" charset="77"/>
              <a:ea typeface="Arial"/>
              <a:cs typeface="Arial"/>
              <a:sym typeface="Arial"/>
            </a:endParaRPr>
          </a:p>
        </p:txBody>
      </p:sp>
      <p:sp>
        <p:nvSpPr>
          <p:cNvPr id="58" name="Google Shape;545;p13">
            <a:extLst>
              <a:ext uri="{FF2B5EF4-FFF2-40B4-BE49-F238E27FC236}">
                <a16:creationId xmlns:a16="http://schemas.microsoft.com/office/drawing/2014/main" id="{31DDE881-FE9E-3C0A-A842-619F3EB18DDA}"/>
              </a:ext>
            </a:extLst>
          </p:cNvPr>
          <p:cNvSpPr txBox="1"/>
          <p:nvPr/>
        </p:nvSpPr>
        <p:spPr>
          <a:xfrm>
            <a:off x="9039940" y="2027631"/>
            <a:ext cx="1847603" cy="52318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Onboarding Timeline</a:t>
            </a:r>
            <a:endParaRPr sz="1400" b="0" i="0" u="none" strike="noStrike" cap="none" dirty="0">
              <a:latin typeface="JPM AM Pro Book" panose="020B0403040102020003" pitchFamily="34" charset="77"/>
              <a:ea typeface="Arial"/>
              <a:cs typeface="Arial"/>
              <a:sym typeface="Arial"/>
            </a:endParaRPr>
          </a:p>
        </p:txBody>
      </p:sp>
      <p:sp>
        <p:nvSpPr>
          <p:cNvPr id="59" name="Google Shape;546;p13">
            <a:extLst>
              <a:ext uri="{FF2B5EF4-FFF2-40B4-BE49-F238E27FC236}">
                <a16:creationId xmlns:a16="http://schemas.microsoft.com/office/drawing/2014/main" id="{FEE24F13-C9A0-2985-12C3-B381E51953DA}"/>
              </a:ext>
            </a:extLst>
          </p:cNvPr>
          <p:cNvSpPr txBox="1"/>
          <p:nvPr/>
        </p:nvSpPr>
        <p:spPr>
          <a:xfrm>
            <a:off x="1188201" y="2779610"/>
            <a:ext cx="232465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Provide Complete Data</a:t>
            </a:r>
            <a:endParaRPr sz="1100" b="1" u="none" strike="noStrike" cap="none" dirty="0">
              <a:latin typeface="JPM AM Pro" panose="020B0403040102020003" pitchFamily="34" charset="77"/>
              <a:ea typeface="Arial"/>
              <a:cs typeface="Arial"/>
              <a:sym typeface="Arial"/>
            </a:endParaRPr>
          </a:p>
        </p:txBody>
      </p:sp>
      <p:sp>
        <p:nvSpPr>
          <p:cNvPr id="60" name="Google Shape;547;p13">
            <a:extLst>
              <a:ext uri="{FF2B5EF4-FFF2-40B4-BE49-F238E27FC236}">
                <a16:creationId xmlns:a16="http://schemas.microsoft.com/office/drawing/2014/main" id="{40D70D8F-1EEE-E4A0-DEE5-C4D89F5D0010}"/>
              </a:ext>
            </a:extLst>
          </p:cNvPr>
          <p:cNvSpPr txBox="1"/>
          <p:nvPr/>
        </p:nvSpPr>
        <p:spPr>
          <a:xfrm>
            <a:off x="4048147" y="2781320"/>
            <a:ext cx="204717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Sign Plan Documents</a:t>
            </a:r>
            <a:endParaRPr sz="1100" b="1" u="none" strike="noStrike" cap="none" dirty="0">
              <a:latin typeface="JPM AM Pro" panose="020B0403040102020003" pitchFamily="34" charset="77"/>
              <a:ea typeface="Arial"/>
              <a:cs typeface="Arial"/>
              <a:sym typeface="Arial"/>
            </a:endParaRPr>
          </a:p>
        </p:txBody>
      </p:sp>
      <p:sp>
        <p:nvSpPr>
          <p:cNvPr id="61" name="Google Shape;548;p13">
            <a:extLst>
              <a:ext uri="{FF2B5EF4-FFF2-40B4-BE49-F238E27FC236}">
                <a16:creationId xmlns:a16="http://schemas.microsoft.com/office/drawing/2014/main" id="{813B353F-868D-EA18-17D8-26D192AD59A3}"/>
              </a:ext>
            </a:extLst>
          </p:cNvPr>
          <p:cNvSpPr txBox="1"/>
          <p:nvPr/>
        </p:nvSpPr>
        <p:spPr>
          <a:xfrm>
            <a:off x="6653968" y="2786050"/>
            <a:ext cx="186444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Integrate With Payroll</a:t>
            </a:r>
            <a:endParaRPr sz="1100" b="1" u="none" strike="noStrike" cap="none" dirty="0">
              <a:latin typeface="JPM AM Pro" panose="020B0403040102020003" pitchFamily="34" charset="77"/>
              <a:ea typeface="Arial"/>
              <a:cs typeface="Arial"/>
              <a:sym typeface="Arial"/>
            </a:endParaRPr>
          </a:p>
        </p:txBody>
      </p:sp>
      <p:sp>
        <p:nvSpPr>
          <p:cNvPr id="62" name="Google Shape;549;p13">
            <a:extLst>
              <a:ext uri="{FF2B5EF4-FFF2-40B4-BE49-F238E27FC236}">
                <a16:creationId xmlns:a16="http://schemas.microsoft.com/office/drawing/2014/main" id="{366B7B28-0F71-CB7A-FBEE-5CFA57000FB6}"/>
              </a:ext>
            </a:extLst>
          </p:cNvPr>
          <p:cNvSpPr txBox="1"/>
          <p:nvPr/>
        </p:nvSpPr>
        <p:spPr>
          <a:xfrm>
            <a:off x="9023099" y="2780421"/>
            <a:ext cx="186444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JPM AM Pro" panose="020B0403040102020003" pitchFamily="34" charset="77"/>
                <a:ea typeface="Nunito"/>
                <a:cs typeface="Nunito"/>
                <a:sym typeface="Nunito"/>
              </a:rPr>
              <a:t>Refer To Your Timeline</a:t>
            </a:r>
            <a:endParaRPr sz="1400" u="none" strike="noStrike" cap="none" dirty="0">
              <a:latin typeface="JPM AM Pro" panose="020B0403040102020003" pitchFamily="34" charset="77"/>
              <a:ea typeface="Arial"/>
              <a:cs typeface="Arial"/>
              <a:sym typeface="Arial"/>
            </a:endParaRPr>
          </a:p>
        </p:txBody>
      </p:sp>
      <p:sp>
        <p:nvSpPr>
          <p:cNvPr id="63" name="Google Shape;550;p13">
            <a:extLst>
              <a:ext uri="{FF2B5EF4-FFF2-40B4-BE49-F238E27FC236}">
                <a16:creationId xmlns:a16="http://schemas.microsoft.com/office/drawing/2014/main" id="{2BE85033-C001-5219-2218-85744CCA49D8}"/>
              </a:ext>
            </a:extLst>
          </p:cNvPr>
          <p:cNvSpPr txBox="1"/>
          <p:nvPr/>
        </p:nvSpPr>
        <p:spPr>
          <a:xfrm>
            <a:off x="1166483" y="3107621"/>
            <a:ext cx="2324700" cy="3193141"/>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Census information for all employees (even those who are not yet eligible or participating) and terminated participants with a balance (for conversion plans) must be provided to </a:t>
            </a:r>
            <a:r>
              <a:rPr lang="en-US" sz="1100" dirty="0">
                <a:solidFill>
                  <a:schemeClr val="tx2"/>
                </a:solidFill>
                <a:latin typeface="JPM AM Pro Book" panose="020B0403040102020003" pitchFamily="34" charset="77"/>
                <a:ea typeface="Nunito SemiBold"/>
                <a:cs typeface="Nunito SemiBold"/>
                <a:sym typeface="Nunito SemiBold"/>
              </a:rPr>
              <a:t>J.P. Morgan</a:t>
            </a:r>
            <a:r>
              <a:rPr lang="en-US" sz="1100" i="0" u="none" strike="noStrike" cap="none" dirty="0">
                <a:solidFill>
                  <a:schemeClr val="tx2"/>
                </a:solidFill>
                <a:latin typeface="JPM AM Pro Book" panose="020B0403040102020003" pitchFamily="34" charset="77"/>
                <a:ea typeface="Nunito SemiBold"/>
                <a:cs typeface="Nunito SemiBold"/>
                <a:sym typeface="Nunito SemiBold"/>
              </a:rPr>
              <a:t>. </a:t>
            </a:r>
            <a:endParaRPr i="0" u="none" strike="noStrike" cap="none" dirty="0">
              <a:solidFill>
                <a:schemeClr val="tx2"/>
              </a:solidFill>
              <a:latin typeface="JPM AM Pro Book" panose="020B0403040102020003" pitchFamily="34" charset="77"/>
              <a:ea typeface="Arial"/>
              <a:cs typeface="Arial"/>
              <a:sym typeface="Arial"/>
            </a:endParaRPr>
          </a:p>
          <a:p>
            <a:pPr marL="194310" marR="0" lvl="0" indent="-194310" algn="l" rtl="0">
              <a:lnSpc>
                <a:spcPct val="100000"/>
              </a:lnSpc>
              <a:spcBef>
                <a:spcPts val="30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If you are using an hours-based eligibility/vesting, you will need to provide YTD hours worked and prior year hours worked - even for salaried employees</a:t>
            </a:r>
            <a:endParaRPr i="0" u="none" strike="noStrike" cap="none" dirty="0">
              <a:solidFill>
                <a:schemeClr val="tx2"/>
              </a:solidFill>
              <a:latin typeface="JPM AM Pro Book" panose="020B0403040102020003" pitchFamily="34" charset="77"/>
              <a:ea typeface="Arial"/>
              <a:cs typeface="Arial"/>
              <a:sym typeface="Arial"/>
            </a:endParaRPr>
          </a:p>
          <a:p>
            <a:pPr marL="194310" marR="0" lvl="0" indent="-194310" algn="l" rtl="0">
              <a:lnSpc>
                <a:spcPct val="100000"/>
              </a:lnSpc>
              <a:spcBef>
                <a:spcPts val="300"/>
              </a:spcBef>
              <a:spcAft>
                <a:spcPts val="0"/>
              </a:spcAft>
              <a:buClr>
                <a:srgbClr val="000000"/>
              </a:buClr>
              <a:buSzPts val="1000"/>
              <a:buFont typeface="Arial"/>
              <a:buChar char="•"/>
            </a:pPr>
            <a:r>
              <a:rPr lang="en-US" sz="1100" dirty="0">
                <a:solidFill>
                  <a:schemeClr val="tx2"/>
                </a:solidFill>
                <a:latin typeface="JPM AM Pro Book" panose="020B0403040102020003" pitchFamily="34" charset="77"/>
                <a:ea typeface="Nunito SemiBold"/>
                <a:cs typeface="Nunito SemiBold"/>
                <a:sym typeface="Nunito SemiBold"/>
              </a:rPr>
              <a:t>J.P. Morgan</a:t>
            </a:r>
            <a:r>
              <a:rPr lang="en-US" sz="1100" i="0" u="none" strike="noStrike" cap="none" dirty="0">
                <a:solidFill>
                  <a:schemeClr val="tx2"/>
                </a:solidFill>
                <a:latin typeface="JPM AM Pro Book" panose="020B0403040102020003" pitchFamily="34" charset="77"/>
                <a:ea typeface="Nunito SemiBold"/>
                <a:cs typeface="Nunito SemiBold"/>
                <a:sym typeface="Nunito SemiBold"/>
              </a:rPr>
              <a:t>’s technology will calculate eligibility for you based on your plan design!</a:t>
            </a:r>
            <a:endParaRPr i="0" u="none" strike="noStrike" cap="none" dirty="0">
              <a:solidFill>
                <a:schemeClr val="tx2"/>
              </a:solidFill>
              <a:latin typeface="JPM AM Pro Book" panose="020B0403040102020003" pitchFamily="34" charset="77"/>
              <a:ea typeface="Arial"/>
              <a:cs typeface="Arial"/>
              <a:sym typeface="Arial"/>
            </a:endParaRPr>
          </a:p>
          <a:p>
            <a:pPr marL="285750" marR="0" lvl="0" indent="-196850" algn="l" rtl="0">
              <a:lnSpc>
                <a:spcPct val="100000"/>
              </a:lnSpc>
              <a:spcBef>
                <a:spcPts val="300"/>
              </a:spcBef>
              <a:spcAft>
                <a:spcPts val="0"/>
              </a:spcAft>
              <a:buClr>
                <a:srgbClr val="000000"/>
              </a:buClr>
              <a:buSzPts val="1400"/>
              <a:buFont typeface="Arial"/>
              <a:buNone/>
            </a:pPr>
            <a:endParaRPr i="0" u="none" strike="noStrike" cap="none" dirty="0">
              <a:solidFill>
                <a:schemeClr val="tx2"/>
              </a:solidFill>
              <a:ea typeface="Arial"/>
              <a:cs typeface="Arial"/>
              <a:sym typeface="Arial"/>
            </a:endParaRPr>
          </a:p>
        </p:txBody>
      </p:sp>
      <p:sp>
        <p:nvSpPr>
          <p:cNvPr id="64" name="Google Shape;551;p13">
            <a:extLst>
              <a:ext uri="{FF2B5EF4-FFF2-40B4-BE49-F238E27FC236}">
                <a16:creationId xmlns:a16="http://schemas.microsoft.com/office/drawing/2014/main" id="{F0A0E742-20BF-F2BA-6E12-FA7477FAC440}"/>
              </a:ext>
            </a:extLst>
          </p:cNvPr>
          <p:cNvSpPr txBox="1"/>
          <p:nvPr/>
        </p:nvSpPr>
        <p:spPr>
          <a:xfrm>
            <a:off x="3909384" y="3106358"/>
            <a:ext cx="2324700" cy="1484982"/>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Review and sign your plan documents within 3 business days of receipt. </a:t>
            </a:r>
            <a:endParaRPr i="0" u="none" strike="noStrike" cap="none" dirty="0">
              <a:solidFill>
                <a:schemeClr val="tx2"/>
              </a:solidFill>
              <a:latin typeface="JPM AM Pro Book" panose="020B0403040102020003" pitchFamily="34" charset="77"/>
              <a:ea typeface="Arial"/>
              <a:cs typeface="Arial"/>
              <a:sym typeface="Arial"/>
            </a:endParaRPr>
          </a:p>
          <a:p>
            <a:pPr marL="194310" marR="0" lvl="0" indent="-194310" algn="l" rtl="0">
              <a:lnSpc>
                <a:spcPct val="100000"/>
              </a:lnSpc>
              <a:spcBef>
                <a:spcPts val="30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All documents must be executed no later than 14 days prior to your first payroll with </a:t>
            </a:r>
            <a:r>
              <a:rPr lang="en-US" sz="1100" dirty="0">
                <a:solidFill>
                  <a:schemeClr val="tx2"/>
                </a:solidFill>
                <a:latin typeface="JPM AM Pro Book" panose="020B0403040102020003" pitchFamily="34" charset="77"/>
                <a:ea typeface="Nunito SemiBold"/>
                <a:cs typeface="Nunito SemiBold"/>
                <a:sym typeface="Nunito SemiBold"/>
              </a:rPr>
              <a:t>J.P. Morgan</a:t>
            </a:r>
            <a:r>
              <a:rPr lang="en-US" sz="1100" i="0" u="none" strike="noStrike" cap="none" dirty="0">
                <a:solidFill>
                  <a:schemeClr val="tx2"/>
                </a:solidFill>
                <a:latin typeface="JPM AM Pro Book" panose="020B0403040102020003" pitchFamily="34" charset="77"/>
                <a:ea typeface="Nunito SemiBold"/>
                <a:cs typeface="Nunito SemiBold"/>
                <a:sym typeface="Nunito SemiBold"/>
              </a:rPr>
              <a:t> or your plan live date will be delayed.</a:t>
            </a:r>
            <a:endParaRPr i="0" u="none" strike="noStrike" cap="none" dirty="0">
              <a:solidFill>
                <a:schemeClr val="tx2"/>
              </a:solidFill>
              <a:latin typeface="JPM AM Pro Book" panose="020B0403040102020003" pitchFamily="34" charset="77"/>
              <a:ea typeface="Arial"/>
              <a:cs typeface="Arial"/>
              <a:sym typeface="Arial"/>
            </a:endParaRPr>
          </a:p>
        </p:txBody>
      </p:sp>
      <p:sp>
        <p:nvSpPr>
          <p:cNvPr id="65" name="Google Shape;552;p13">
            <a:extLst>
              <a:ext uri="{FF2B5EF4-FFF2-40B4-BE49-F238E27FC236}">
                <a16:creationId xmlns:a16="http://schemas.microsoft.com/office/drawing/2014/main" id="{227D30CE-C339-3374-C568-BE825CA7641C}"/>
              </a:ext>
            </a:extLst>
          </p:cNvPr>
          <p:cNvSpPr txBox="1"/>
          <p:nvPr/>
        </p:nvSpPr>
        <p:spPr>
          <a:xfrm>
            <a:off x="6653968" y="3106358"/>
            <a:ext cx="2002769" cy="1992813"/>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If you have a payroll integration, please review and take action to kick off the integration within 3 business days. </a:t>
            </a:r>
            <a:endParaRPr i="0" u="none" strike="noStrike" cap="none" dirty="0">
              <a:solidFill>
                <a:schemeClr val="tx2"/>
              </a:solidFill>
              <a:latin typeface="JPM AM Pro Book" panose="020B0403040102020003" pitchFamily="34" charset="77"/>
              <a:ea typeface="Arial"/>
              <a:cs typeface="Arial"/>
              <a:sym typeface="Arial"/>
            </a:endParaRPr>
          </a:p>
          <a:p>
            <a:pPr marL="194310" marR="0" lvl="0" indent="-194310" algn="l" rtl="0">
              <a:lnSpc>
                <a:spcPct val="100000"/>
              </a:lnSpc>
              <a:spcBef>
                <a:spcPts val="30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The first step for most payroll integrations requires you to provide access or complete an integration request with your payroll system.</a:t>
            </a:r>
            <a:endParaRPr i="0" u="none" strike="noStrike" cap="none" dirty="0">
              <a:solidFill>
                <a:schemeClr val="tx2"/>
              </a:solidFill>
              <a:latin typeface="JPM AM Pro Book" panose="020B0403040102020003" pitchFamily="34" charset="77"/>
              <a:ea typeface="Arial"/>
              <a:cs typeface="Arial"/>
              <a:sym typeface="Arial"/>
            </a:endParaRPr>
          </a:p>
        </p:txBody>
      </p:sp>
      <p:sp>
        <p:nvSpPr>
          <p:cNvPr id="66" name="Google Shape;553;p13">
            <a:extLst>
              <a:ext uri="{FF2B5EF4-FFF2-40B4-BE49-F238E27FC236}">
                <a16:creationId xmlns:a16="http://schemas.microsoft.com/office/drawing/2014/main" id="{7BD6071D-84C5-5E70-EFD1-40B773D59848}"/>
              </a:ext>
            </a:extLst>
          </p:cNvPr>
          <p:cNvSpPr txBox="1"/>
          <p:nvPr/>
        </p:nvSpPr>
        <p:spPr>
          <a:xfrm>
            <a:off x="9023099" y="3128938"/>
            <a:ext cx="2002769" cy="600124"/>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Your timeline will include action items and deadlines</a:t>
            </a:r>
            <a:endParaRPr i="0" u="none" strike="noStrike" cap="none" dirty="0">
              <a:solidFill>
                <a:schemeClr val="tx2"/>
              </a:solidFill>
              <a:latin typeface="JPM AM Pro Book" panose="020B0403040102020003" pitchFamily="34" charset="77"/>
              <a:ea typeface="Arial"/>
              <a:cs typeface="Arial"/>
              <a:sym typeface="Arial"/>
            </a:endParaRPr>
          </a:p>
        </p:txBody>
      </p:sp>
      <p:cxnSp>
        <p:nvCxnSpPr>
          <p:cNvPr id="9" name="Straight Connector 8">
            <a:extLst>
              <a:ext uri="{FF2B5EF4-FFF2-40B4-BE49-F238E27FC236}">
                <a16:creationId xmlns:a16="http://schemas.microsoft.com/office/drawing/2014/main" id="{3BED6B28-E6D8-5E46-9F79-023791D00823}"/>
              </a:ext>
            </a:extLst>
          </p:cNvPr>
          <p:cNvCxnSpPr/>
          <p:nvPr/>
        </p:nvCxnSpPr>
        <p:spPr>
          <a:xfrm>
            <a:off x="948267" y="2947911"/>
            <a:ext cx="0" cy="3035049"/>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4" name="Straight Connector 33">
            <a:extLst>
              <a:ext uri="{FF2B5EF4-FFF2-40B4-BE49-F238E27FC236}">
                <a16:creationId xmlns:a16="http://schemas.microsoft.com/office/drawing/2014/main" id="{64C4FFB4-47FE-AD48-B1B1-2202C59E7727}"/>
              </a:ext>
            </a:extLst>
          </p:cNvPr>
          <p:cNvCxnSpPr/>
          <p:nvPr/>
        </p:nvCxnSpPr>
        <p:spPr>
          <a:xfrm>
            <a:off x="3725334" y="2947910"/>
            <a:ext cx="0" cy="3035049"/>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5" name="Straight Connector 34">
            <a:extLst>
              <a:ext uri="{FF2B5EF4-FFF2-40B4-BE49-F238E27FC236}">
                <a16:creationId xmlns:a16="http://schemas.microsoft.com/office/drawing/2014/main" id="{07DA366D-01EB-364C-AE49-2BB88C1A07F0}"/>
              </a:ext>
            </a:extLst>
          </p:cNvPr>
          <p:cNvCxnSpPr/>
          <p:nvPr/>
        </p:nvCxnSpPr>
        <p:spPr>
          <a:xfrm>
            <a:off x="6481777" y="2948310"/>
            <a:ext cx="0" cy="3035049"/>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36" name="Straight Connector 35">
            <a:extLst>
              <a:ext uri="{FF2B5EF4-FFF2-40B4-BE49-F238E27FC236}">
                <a16:creationId xmlns:a16="http://schemas.microsoft.com/office/drawing/2014/main" id="{806BA088-7DBE-CF4C-92FE-6A47794CDD07}"/>
              </a:ext>
            </a:extLst>
          </p:cNvPr>
          <p:cNvCxnSpPr/>
          <p:nvPr/>
        </p:nvCxnSpPr>
        <p:spPr>
          <a:xfrm>
            <a:off x="8788695" y="2918109"/>
            <a:ext cx="0" cy="3035049"/>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81229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Key Information</a:t>
            </a:r>
          </a:p>
          <a:p>
            <a:endParaRPr lang="en-US" b="0" dirty="0"/>
          </a:p>
        </p:txBody>
      </p:sp>
      <p:sp>
        <p:nvSpPr>
          <p:cNvPr id="52" name="Google Shape;542;p13">
            <a:extLst>
              <a:ext uri="{FF2B5EF4-FFF2-40B4-BE49-F238E27FC236}">
                <a16:creationId xmlns:a16="http://schemas.microsoft.com/office/drawing/2014/main" id="{12B617B8-FA8A-0748-9315-04A6F0F3037F}"/>
              </a:ext>
            </a:extLst>
          </p:cNvPr>
          <p:cNvSpPr txBox="1"/>
          <p:nvPr/>
        </p:nvSpPr>
        <p:spPr>
          <a:xfrm>
            <a:off x="2188935" y="2161758"/>
            <a:ext cx="2096462"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Automatic Enrollment</a:t>
            </a:r>
            <a:endParaRPr sz="1400" b="0" i="0" u="none" strike="noStrike" cap="none" dirty="0">
              <a:latin typeface="JPM AM Pro Book" panose="020B0403040102020003" pitchFamily="34" charset="77"/>
              <a:ea typeface="Arial"/>
              <a:cs typeface="Arial"/>
              <a:sym typeface="Arial"/>
            </a:endParaRPr>
          </a:p>
        </p:txBody>
      </p:sp>
      <p:sp>
        <p:nvSpPr>
          <p:cNvPr id="53" name="Google Shape;543;p13">
            <a:extLst>
              <a:ext uri="{FF2B5EF4-FFF2-40B4-BE49-F238E27FC236}">
                <a16:creationId xmlns:a16="http://schemas.microsoft.com/office/drawing/2014/main" id="{61D72A4F-08FE-8912-BC05-C039B8B8C189}"/>
              </a:ext>
            </a:extLst>
          </p:cNvPr>
          <p:cNvSpPr txBox="1"/>
          <p:nvPr/>
        </p:nvSpPr>
        <p:spPr>
          <a:xfrm>
            <a:off x="4930013" y="2160569"/>
            <a:ext cx="1784686"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Blackout Notice</a:t>
            </a:r>
            <a:endParaRPr sz="1400" b="0" i="0" u="none" strike="noStrike" cap="none" dirty="0">
              <a:latin typeface="JPM AM Pro Book" panose="020B0403040102020003" pitchFamily="34" charset="77"/>
              <a:ea typeface="Arial"/>
              <a:cs typeface="Arial"/>
              <a:sym typeface="Arial"/>
            </a:endParaRPr>
          </a:p>
        </p:txBody>
      </p:sp>
      <p:sp>
        <p:nvSpPr>
          <p:cNvPr id="54" name="Google Shape;544;p13">
            <a:extLst>
              <a:ext uri="{FF2B5EF4-FFF2-40B4-BE49-F238E27FC236}">
                <a16:creationId xmlns:a16="http://schemas.microsoft.com/office/drawing/2014/main" id="{3A26D332-3EDE-9881-779F-B48569B6DDF6}"/>
              </a:ext>
            </a:extLst>
          </p:cNvPr>
          <p:cNvSpPr txBox="1"/>
          <p:nvPr/>
        </p:nvSpPr>
        <p:spPr>
          <a:xfrm>
            <a:off x="7658012" y="2134167"/>
            <a:ext cx="1658669" cy="52318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100"/>
              <a:buFont typeface="Arial"/>
              <a:buNone/>
            </a:pPr>
            <a:r>
              <a:rPr lang="en-US" sz="1400" b="1" i="0" u="none" strike="noStrike" cap="none" dirty="0">
                <a:latin typeface="JPM AM Pro Book" panose="020B0403040102020003" pitchFamily="34" charset="77"/>
                <a:ea typeface="Nunito"/>
                <a:cs typeface="Nunito"/>
                <a:sym typeface="Nunito"/>
              </a:rPr>
              <a:t>Deferral Amounts and Balances</a:t>
            </a:r>
            <a:endParaRPr sz="1400" b="0" i="0" u="none" strike="noStrike" cap="none" dirty="0">
              <a:latin typeface="JPM AM Pro Book" panose="020B0403040102020003" pitchFamily="34" charset="77"/>
              <a:ea typeface="Arial"/>
              <a:cs typeface="Arial"/>
              <a:sym typeface="Arial"/>
            </a:endParaRPr>
          </a:p>
        </p:txBody>
      </p:sp>
      <p:sp>
        <p:nvSpPr>
          <p:cNvPr id="59" name="Google Shape;546;p13">
            <a:extLst>
              <a:ext uri="{FF2B5EF4-FFF2-40B4-BE49-F238E27FC236}">
                <a16:creationId xmlns:a16="http://schemas.microsoft.com/office/drawing/2014/main" id="{FEE24F13-C9A0-2985-12C3-B381E51953DA}"/>
              </a:ext>
            </a:extLst>
          </p:cNvPr>
          <p:cNvSpPr txBox="1"/>
          <p:nvPr/>
        </p:nvSpPr>
        <p:spPr>
          <a:xfrm>
            <a:off x="2192245" y="2905113"/>
            <a:ext cx="2324650"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Understanding Automatic-Enrollment</a:t>
            </a:r>
          </a:p>
          <a:p>
            <a:pPr marL="0" marR="0" lvl="0" indent="0" algn="l" rtl="0">
              <a:lnSpc>
                <a:spcPct val="100000"/>
              </a:lnSpc>
              <a:spcBef>
                <a:spcPts val="0"/>
              </a:spcBef>
              <a:spcAft>
                <a:spcPts val="0"/>
              </a:spcAft>
              <a:buClr>
                <a:srgbClr val="000000"/>
              </a:buClr>
              <a:buSzPts val="1200"/>
              <a:buFont typeface="Arial"/>
              <a:buNone/>
            </a:pPr>
            <a:endParaRPr lang="en-US" sz="1200" b="1" i="0" u="none" strike="noStrike" cap="none" dirty="0">
              <a:ea typeface="Nunito"/>
              <a:cs typeface="Nunito"/>
              <a:sym typeface="Nunito"/>
            </a:endParaRPr>
          </a:p>
        </p:txBody>
      </p:sp>
      <p:sp>
        <p:nvSpPr>
          <p:cNvPr id="60" name="Google Shape;547;p13">
            <a:extLst>
              <a:ext uri="{FF2B5EF4-FFF2-40B4-BE49-F238E27FC236}">
                <a16:creationId xmlns:a16="http://schemas.microsoft.com/office/drawing/2014/main" id="{40D70D8F-1EEE-E4A0-DEE5-C4D89F5D0010}"/>
              </a:ext>
            </a:extLst>
          </p:cNvPr>
          <p:cNvSpPr txBox="1"/>
          <p:nvPr/>
        </p:nvSpPr>
        <p:spPr>
          <a:xfrm>
            <a:off x="5052191" y="2906823"/>
            <a:ext cx="204717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Blackout</a:t>
            </a:r>
            <a:endParaRPr sz="1100" b="1" u="none" strike="noStrike" cap="none" dirty="0">
              <a:latin typeface="JPM AM Pro" panose="020B0403040102020003" pitchFamily="34" charset="77"/>
              <a:ea typeface="Arial"/>
              <a:cs typeface="Arial"/>
              <a:sym typeface="Arial"/>
            </a:endParaRPr>
          </a:p>
        </p:txBody>
      </p:sp>
      <p:sp>
        <p:nvSpPr>
          <p:cNvPr id="61" name="Google Shape;548;p13">
            <a:extLst>
              <a:ext uri="{FF2B5EF4-FFF2-40B4-BE49-F238E27FC236}">
                <a16:creationId xmlns:a16="http://schemas.microsoft.com/office/drawing/2014/main" id="{813B353F-868D-EA18-17D8-26D192AD59A3}"/>
              </a:ext>
            </a:extLst>
          </p:cNvPr>
          <p:cNvSpPr txBox="1"/>
          <p:nvPr/>
        </p:nvSpPr>
        <p:spPr>
          <a:xfrm>
            <a:off x="7658012" y="2911553"/>
            <a:ext cx="186444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JPM AM Pro" panose="020B0403040102020003" pitchFamily="34" charset="77"/>
                <a:ea typeface="Nunito"/>
                <a:cs typeface="Nunito"/>
                <a:sym typeface="Nunito"/>
              </a:rPr>
              <a:t>Reconciling Accounts</a:t>
            </a:r>
            <a:endParaRPr sz="1100" b="1" u="none" strike="noStrike" cap="none" dirty="0">
              <a:latin typeface="JPM AM Pro" panose="020B0403040102020003" pitchFamily="34" charset="77"/>
              <a:ea typeface="Arial"/>
              <a:cs typeface="Arial"/>
              <a:sym typeface="Arial"/>
            </a:endParaRPr>
          </a:p>
        </p:txBody>
      </p:sp>
      <p:sp>
        <p:nvSpPr>
          <p:cNvPr id="63" name="Google Shape;550;p13">
            <a:extLst>
              <a:ext uri="{FF2B5EF4-FFF2-40B4-BE49-F238E27FC236}">
                <a16:creationId xmlns:a16="http://schemas.microsoft.com/office/drawing/2014/main" id="{2BE85033-C001-5219-2218-85744CCA49D8}"/>
              </a:ext>
            </a:extLst>
          </p:cNvPr>
          <p:cNvSpPr txBox="1"/>
          <p:nvPr/>
        </p:nvSpPr>
        <p:spPr>
          <a:xfrm>
            <a:off x="2188936" y="3282325"/>
            <a:ext cx="2324700" cy="2608366"/>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All Employees must opt-out if they do not want to save in the plan</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After Employees register, they may select their savings rate and investments</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90-day grace period for those that are auto-enrolled and who wish to withdraw funds without penalty (EACA)</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ea typeface="Nunito SemiBold"/>
              <a:cs typeface="Nunito SemiBold"/>
              <a:sym typeface="Nunito SemiBold"/>
            </a:endParaRPr>
          </a:p>
          <a:p>
            <a:pPr marL="285750" marR="0" lvl="0" indent="-196850" algn="l" rtl="0">
              <a:lnSpc>
                <a:spcPct val="100000"/>
              </a:lnSpc>
              <a:spcBef>
                <a:spcPts val="300"/>
              </a:spcBef>
              <a:spcAft>
                <a:spcPts val="0"/>
              </a:spcAft>
              <a:buClr>
                <a:srgbClr val="000000"/>
              </a:buClr>
              <a:buSzPts val="1400"/>
              <a:buFont typeface="Arial"/>
              <a:buNone/>
            </a:pPr>
            <a:endParaRPr i="0" u="none" strike="noStrike" cap="none" dirty="0">
              <a:solidFill>
                <a:schemeClr val="tx2"/>
              </a:solidFill>
              <a:ea typeface="Arial"/>
              <a:cs typeface="Arial"/>
              <a:sym typeface="Arial"/>
            </a:endParaRPr>
          </a:p>
        </p:txBody>
      </p:sp>
      <p:sp>
        <p:nvSpPr>
          <p:cNvPr id="64" name="Google Shape;551;p13">
            <a:extLst>
              <a:ext uri="{FF2B5EF4-FFF2-40B4-BE49-F238E27FC236}">
                <a16:creationId xmlns:a16="http://schemas.microsoft.com/office/drawing/2014/main" id="{F0A0E742-20BF-F2BA-6E12-FA7477FAC440}"/>
              </a:ext>
            </a:extLst>
          </p:cNvPr>
          <p:cNvSpPr txBox="1"/>
          <p:nvPr/>
        </p:nvSpPr>
        <p:spPr>
          <a:xfrm>
            <a:off x="4930013" y="3301352"/>
            <a:ext cx="2324700" cy="2800726"/>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Start date of the current plan assets entering a freeze from certain transactions with prior provider</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Distributions, investment changes, loan requests, contributions</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All funds remain in the current investments unless a change made prior to blackout start-date</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Contributions to the plan will continue with J.P. Morgan</a:t>
            </a:r>
          </a:p>
        </p:txBody>
      </p:sp>
      <p:sp>
        <p:nvSpPr>
          <p:cNvPr id="65" name="Google Shape;552;p13">
            <a:extLst>
              <a:ext uri="{FF2B5EF4-FFF2-40B4-BE49-F238E27FC236}">
                <a16:creationId xmlns:a16="http://schemas.microsoft.com/office/drawing/2014/main" id="{227D30CE-C339-3374-C568-BE825CA7641C}"/>
              </a:ext>
            </a:extLst>
          </p:cNvPr>
          <p:cNvSpPr txBox="1"/>
          <p:nvPr/>
        </p:nvSpPr>
        <p:spPr>
          <a:xfrm>
            <a:off x="7519687" y="3318632"/>
            <a:ext cx="2002769" cy="1785064"/>
          </a:xfrm>
          <a:prstGeom prst="rect">
            <a:avLst/>
          </a:prstGeom>
          <a:noFill/>
          <a:ln>
            <a:noFill/>
          </a:ln>
        </p:spPr>
        <p:txBody>
          <a:bodyPr spcFirstLastPara="1" wrap="square" lIns="91425" tIns="45700" rIns="91425" bIns="45700" anchor="t" anchorCtr="0">
            <a:spAutoFit/>
          </a:bodyPr>
          <a:lstStyle/>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We require a list of all current plan participants, contribution rates, and current balances</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latin typeface="JPM AM Pro Book" panose="020B0403040102020003" pitchFamily="34" charset="77"/>
              <a:ea typeface="Nunito SemiBold"/>
              <a:cs typeface="Nunito SemiBold"/>
              <a:sym typeface="Nunito SemiBold"/>
            </a:endParaRPr>
          </a:p>
          <a:p>
            <a:pPr marL="194310" marR="0" lvl="0" indent="-194310" algn="l" rtl="0">
              <a:lnSpc>
                <a:spcPct val="100000"/>
              </a:lnSpc>
              <a:spcBef>
                <a:spcPts val="0"/>
              </a:spcBef>
              <a:spcAft>
                <a:spcPts val="0"/>
              </a:spcAft>
              <a:buClr>
                <a:srgbClr val="000000"/>
              </a:buClr>
              <a:buSzPts val="1000"/>
              <a:buFont typeface="Arial"/>
              <a:buChar char="•"/>
            </a:pPr>
            <a:r>
              <a:rPr lang="en-US" sz="1100" i="0" u="none" strike="noStrike" cap="none" dirty="0">
                <a:solidFill>
                  <a:schemeClr val="tx2"/>
                </a:solidFill>
                <a:latin typeface="JPM AM Pro Book" panose="020B0403040102020003" pitchFamily="34" charset="77"/>
                <a:ea typeface="Nunito SemiBold"/>
                <a:cs typeface="Nunito SemiBold"/>
                <a:sym typeface="Nunito SemiBold"/>
              </a:rPr>
              <a:t>Include any terminated employees with a balance in the plan</a:t>
            </a:r>
          </a:p>
          <a:p>
            <a:pPr marL="194310" marR="0" lvl="0" indent="-194310" algn="l" rtl="0">
              <a:lnSpc>
                <a:spcPct val="100000"/>
              </a:lnSpc>
              <a:spcBef>
                <a:spcPts val="0"/>
              </a:spcBef>
              <a:spcAft>
                <a:spcPts val="0"/>
              </a:spcAft>
              <a:buClr>
                <a:srgbClr val="000000"/>
              </a:buClr>
              <a:buSzPts val="1000"/>
              <a:buFont typeface="Arial"/>
              <a:buChar char="•"/>
            </a:pPr>
            <a:endParaRPr lang="en-US" sz="1100" i="0" u="none" strike="noStrike" cap="none" dirty="0">
              <a:solidFill>
                <a:schemeClr val="tx2"/>
              </a:solidFill>
              <a:ea typeface="Nunito SemiBold"/>
              <a:cs typeface="Nunito SemiBold"/>
              <a:sym typeface="Nunito SemiBold"/>
            </a:endParaRPr>
          </a:p>
        </p:txBody>
      </p:sp>
      <p:cxnSp>
        <p:nvCxnSpPr>
          <p:cNvPr id="25" name="Straight Connector 24">
            <a:extLst>
              <a:ext uri="{FF2B5EF4-FFF2-40B4-BE49-F238E27FC236}">
                <a16:creationId xmlns:a16="http://schemas.microsoft.com/office/drawing/2014/main" id="{98A88859-8C4A-C844-BA8F-FFBFCBC9ED32}"/>
              </a:ext>
            </a:extLst>
          </p:cNvPr>
          <p:cNvCxnSpPr>
            <a:cxnSpLocks/>
          </p:cNvCxnSpPr>
          <p:nvPr/>
        </p:nvCxnSpPr>
        <p:spPr>
          <a:xfrm>
            <a:off x="1969545" y="3282325"/>
            <a:ext cx="0" cy="2762820"/>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6" name="Straight Connector 25">
            <a:extLst>
              <a:ext uri="{FF2B5EF4-FFF2-40B4-BE49-F238E27FC236}">
                <a16:creationId xmlns:a16="http://schemas.microsoft.com/office/drawing/2014/main" id="{7C9B0824-BEB7-3F4D-841F-8FE20ADEC16A}"/>
              </a:ext>
            </a:extLst>
          </p:cNvPr>
          <p:cNvCxnSpPr>
            <a:cxnSpLocks/>
          </p:cNvCxnSpPr>
          <p:nvPr/>
        </p:nvCxnSpPr>
        <p:spPr>
          <a:xfrm>
            <a:off x="4765585" y="3282325"/>
            <a:ext cx="0" cy="2762820"/>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cxnSp>
        <p:nvCxnSpPr>
          <p:cNvPr id="27" name="Straight Connector 26">
            <a:extLst>
              <a:ext uri="{FF2B5EF4-FFF2-40B4-BE49-F238E27FC236}">
                <a16:creationId xmlns:a16="http://schemas.microsoft.com/office/drawing/2014/main" id="{46C49420-DB02-FF46-ADBF-3FDE637D1FC3}"/>
              </a:ext>
            </a:extLst>
          </p:cNvPr>
          <p:cNvCxnSpPr>
            <a:cxnSpLocks/>
          </p:cNvCxnSpPr>
          <p:nvPr/>
        </p:nvCxnSpPr>
        <p:spPr>
          <a:xfrm>
            <a:off x="7493303" y="3282325"/>
            <a:ext cx="0" cy="2762820"/>
          </a:xfrm>
          <a:prstGeom prst="line">
            <a:avLst/>
          </a:prstGeom>
          <a:ln w="25400" cap="rnd">
            <a:solidFill>
              <a:schemeClr val="tx2">
                <a:lumMod val="25000"/>
                <a:lumOff val="75000"/>
              </a:schemeClr>
            </a:solidFill>
            <a:prstDash val="solid"/>
            <a:round/>
            <a:tailEnd type="none"/>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00531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How We Will Work Together &amp; Communicate Statuses</a:t>
            </a:r>
          </a:p>
          <a:p>
            <a:endParaRPr lang="en-US" b="0" dirty="0"/>
          </a:p>
        </p:txBody>
      </p:sp>
      <p:sp>
        <p:nvSpPr>
          <p:cNvPr id="7" name="Google Shape;596;p15">
            <a:extLst>
              <a:ext uri="{FF2B5EF4-FFF2-40B4-BE49-F238E27FC236}">
                <a16:creationId xmlns:a16="http://schemas.microsoft.com/office/drawing/2014/main" id="{FA750DA9-CD5A-5E59-C232-A1BFA006F6C7}"/>
              </a:ext>
            </a:extLst>
          </p:cNvPr>
          <p:cNvSpPr txBox="1"/>
          <p:nvPr/>
        </p:nvSpPr>
        <p:spPr>
          <a:xfrm>
            <a:off x="863711" y="1810720"/>
            <a:ext cx="3559467" cy="60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u="none" strike="noStrike" cap="none" dirty="0">
                <a:solidFill>
                  <a:schemeClr val="tx1">
                    <a:lumMod val="65000"/>
                    <a:lumOff val="35000"/>
                  </a:schemeClr>
                </a:solidFill>
                <a:latin typeface="JPM AM Pro" panose="020B0403040102020003" pitchFamily="34" charset="77"/>
                <a:ea typeface="Nunito Sans ExtraBold"/>
                <a:cs typeface="Nunito Sans ExtraBold"/>
                <a:sym typeface="Nunito Sans ExtraBold"/>
              </a:rPr>
              <a:t>Consultative client </a:t>
            </a:r>
          </a:p>
          <a:p>
            <a:pPr marL="0" marR="0" lvl="0" indent="0" algn="ctr" rtl="0">
              <a:lnSpc>
                <a:spcPct val="100000"/>
              </a:lnSpc>
              <a:spcBef>
                <a:spcPts val="0"/>
              </a:spcBef>
              <a:spcAft>
                <a:spcPts val="0"/>
              </a:spcAft>
              <a:buClr>
                <a:srgbClr val="000000"/>
              </a:buClr>
              <a:buSzPts val="1600"/>
              <a:buFont typeface="Arial"/>
              <a:buNone/>
            </a:pPr>
            <a:r>
              <a:rPr lang="en-US" b="1" u="none" strike="noStrike" cap="none" dirty="0">
                <a:solidFill>
                  <a:schemeClr val="tx1">
                    <a:lumMod val="65000"/>
                    <a:lumOff val="35000"/>
                  </a:schemeClr>
                </a:solidFill>
                <a:latin typeface="JPM AM Pro" panose="020B0403040102020003" pitchFamily="34" charset="77"/>
                <a:ea typeface="Nunito Sans ExtraBold"/>
                <a:cs typeface="Nunito Sans ExtraBold"/>
                <a:sym typeface="Nunito Sans ExtraBold"/>
              </a:rPr>
              <a:t>onboarding approach</a:t>
            </a:r>
            <a:endParaRPr b="1" u="none" strike="noStrike" cap="none" dirty="0">
              <a:solidFill>
                <a:schemeClr val="tx1">
                  <a:lumMod val="65000"/>
                  <a:lumOff val="35000"/>
                </a:schemeClr>
              </a:solidFill>
              <a:latin typeface="JPM AM Pro" panose="020B0403040102020003" pitchFamily="34" charset="77"/>
              <a:ea typeface="Nunito Sans ExtraBold"/>
              <a:cs typeface="Nunito Sans ExtraBold"/>
              <a:sym typeface="Nunito Sans ExtraBold"/>
            </a:endParaRPr>
          </a:p>
        </p:txBody>
      </p:sp>
      <p:sp>
        <p:nvSpPr>
          <p:cNvPr id="8" name="Google Shape;597;p15">
            <a:extLst>
              <a:ext uri="{FF2B5EF4-FFF2-40B4-BE49-F238E27FC236}">
                <a16:creationId xmlns:a16="http://schemas.microsoft.com/office/drawing/2014/main" id="{0B507C75-0B53-7AA0-EF4F-25047BA7E206}"/>
              </a:ext>
            </a:extLst>
          </p:cNvPr>
          <p:cNvSpPr txBox="1"/>
          <p:nvPr/>
        </p:nvSpPr>
        <p:spPr>
          <a:xfrm>
            <a:off x="1222665" y="2545154"/>
            <a:ext cx="4048848" cy="846780"/>
          </a:xfrm>
          <a:prstGeom prst="rect">
            <a:avLst/>
          </a:prstGeom>
          <a:noFill/>
          <a:ln>
            <a:noFill/>
          </a:ln>
        </p:spPr>
        <p:txBody>
          <a:bodyPr spcFirstLastPara="1" wrap="square" lIns="0" tIns="0" rIns="0" bIns="0" anchor="t" anchorCtr="0">
            <a:noAutofit/>
          </a:bodyPr>
          <a:lstStyle/>
          <a:p>
            <a:pPr marL="0" marR="0" lvl="0" indent="0" algn="l" rtl="0">
              <a:spcBef>
                <a:spcPts val="1300"/>
              </a:spcBef>
              <a:spcAft>
                <a:spcPts val="0"/>
              </a:spcAft>
              <a:buClr>
                <a:srgbClr val="000000"/>
              </a:buClr>
              <a:buSzPts val="1600"/>
              <a:buFont typeface="Arial"/>
              <a:buNone/>
            </a:pPr>
            <a:r>
              <a:rPr lang="en-US"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Dedicated Implementation Manager</a:t>
            </a:r>
            <a:endParaRPr lang="en-US"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a:p>
            <a:pPr marL="0" marR="0" lvl="0" indent="0" algn="l" rtl="0">
              <a:spcBef>
                <a:spcPts val="1300"/>
              </a:spcBef>
              <a:spcAft>
                <a:spcPts val="0"/>
              </a:spcAft>
              <a:buClr>
                <a:srgbClr val="000000"/>
              </a:buClr>
              <a:buSzPts val="1600"/>
              <a:buFont typeface="Arial"/>
              <a:buNone/>
            </a:pPr>
            <a:endParaRPr lang="en-US"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a:p>
            <a:pPr marL="0" marR="0" lvl="0" indent="0" algn="l" rtl="0">
              <a:lnSpc>
                <a:spcPct val="105000"/>
              </a:lnSpc>
              <a:spcBef>
                <a:spcPts val="1300"/>
              </a:spcBef>
              <a:spcAft>
                <a:spcPts val="0"/>
              </a:spcAft>
              <a:buClr>
                <a:srgbClr val="000000"/>
              </a:buClr>
              <a:buSzPts val="1600"/>
              <a:buFont typeface="Arial"/>
              <a:buNone/>
            </a:pPr>
            <a:r>
              <a:rPr lang="en-US"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Plan Design </a:t>
            </a:r>
          </a:p>
          <a:p>
            <a:pPr marL="0" marR="0" lvl="0" indent="0" algn="l" rtl="0">
              <a:lnSpc>
                <a:spcPct val="105000"/>
              </a:lnSpc>
              <a:spcBef>
                <a:spcPts val="1300"/>
              </a:spcBef>
              <a:spcAft>
                <a:spcPts val="0"/>
              </a:spcAft>
              <a:buClr>
                <a:srgbClr val="000000"/>
              </a:buClr>
              <a:buSzPts val="1600"/>
              <a:buFont typeface="Arial"/>
              <a:buNone/>
            </a:pPr>
            <a:endParaRPr lang="en-US"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a:p>
            <a:pPr marL="0" marR="0" lvl="0" indent="0" algn="l" rtl="0">
              <a:lnSpc>
                <a:spcPct val="105000"/>
              </a:lnSpc>
              <a:spcBef>
                <a:spcPts val="1300"/>
              </a:spcBef>
              <a:spcAft>
                <a:spcPts val="0"/>
              </a:spcAft>
              <a:buClr>
                <a:srgbClr val="000000"/>
              </a:buClr>
              <a:buSzPts val="1600"/>
              <a:buFont typeface="Arial"/>
              <a:buNone/>
            </a:pPr>
            <a:r>
              <a:rPr lang="en-US" dirty="0">
                <a:solidFill>
                  <a:schemeClr val="tx1">
                    <a:lumMod val="65000"/>
                    <a:lumOff val="35000"/>
                  </a:schemeClr>
                </a:solidFill>
                <a:latin typeface="JPM AM Pro Book" panose="020B0403040102020003" pitchFamily="34" charset="77"/>
                <a:ea typeface="Arial"/>
                <a:cs typeface="Arial"/>
                <a:sym typeface="Nunito Sans SemiBold"/>
              </a:rPr>
              <a:t>Payroll Integrations Specialist</a:t>
            </a:r>
          </a:p>
          <a:p>
            <a:pPr marL="0" marR="0" lvl="0" indent="0" algn="l" rtl="0">
              <a:lnSpc>
                <a:spcPct val="105000"/>
              </a:lnSpc>
              <a:spcBef>
                <a:spcPts val="1300"/>
              </a:spcBef>
              <a:spcAft>
                <a:spcPts val="0"/>
              </a:spcAft>
              <a:buClr>
                <a:srgbClr val="000000"/>
              </a:buClr>
              <a:buSzPts val="1600"/>
              <a:buFont typeface="Arial"/>
              <a:buNone/>
            </a:pPr>
            <a:endParaRPr lang="en-US" dirty="0">
              <a:solidFill>
                <a:schemeClr val="tx1">
                  <a:lumMod val="65000"/>
                  <a:lumOff val="35000"/>
                </a:schemeClr>
              </a:solidFill>
              <a:latin typeface="JPM AM Pro Book" panose="020B0403040102020003" pitchFamily="34" charset="77"/>
              <a:ea typeface="Arial"/>
              <a:cs typeface="Arial"/>
              <a:sym typeface="Nunito Sans SemiBold"/>
            </a:endParaRPr>
          </a:p>
          <a:p>
            <a:pPr marL="0" marR="0" lvl="0" indent="0" algn="l" rtl="0">
              <a:lnSpc>
                <a:spcPct val="105000"/>
              </a:lnSpc>
              <a:spcBef>
                <a:spcPts val="1300"/>
              </a:spcBef>
              <a:spcAft>
                <a:spcPts val="0"/>
              </a:spcAft>
              <a:buClr>
                <a:srgbClr val="000000"/>
              </a:buClr>
              <a:buSzPts val="1600"/>
              <a:buFont typeface="Arial"/>
              <a:buNone/>
            </a:pPr>
            <a:r>
              <a:rPr lang="en-US" i="0" u="none" strike="noStrike" cap="none" dirty="0">
                <a:solidFill>
                  <a:schemeClr val="tx1">
                    <a:lumMod val="65000"/>
                    <a:lumOff val="35000"/>
                  </a:schemeClr>
                </a:solidFill>
                <a:latin typeface="JPM AM Pro Book" panose="020B0403040102020003" pitchFamily="34" charset="77"/>
                <a:ea typeface="Arial"/>
                <a:cs typeface="Arial"/>
                <a:sym typeface="Nunito Sans SemiBold"/>
              </a:rPr>
              <a:t>Client Success Manager</a:t>
            </a:r>
            <a:endParaRPr i="0" u="none" strike="noStrike" cap="none" dirty="0">
              <a:solidFill>
                <a:schemeClr val="tx1">
                  <a:lumMod val="65000"/>
                  <a:lumOff val="35000"/>
                </a:schemeClr>
              </a:solidFill>
              <a:latin typeface="JPM AM Pro Book" panose="020B0403040102020003" pitchFamily="34" charset="77"/>
              <a:ea typeface="Arial"/>
              <a:cs typeface="Arial"/>
              <a:sym typeface="Arial"/>
            </a:endParaRPr>
          </a:p>
        </p:txBody>
      </p:sp>
      <p:sp>
        <p:nvSpPr>
          <p:cNvPr id="9" name="Google Shape;598;p15">
            <a:extLst>
              <a:ext uri="{FF2B5EF4-FFF2-40B4-BE49-F238E27FC236}">
                <a16:creationId xmlns:a16="http://schemas.microsoft.com/office/drawing/2014/main" id="{8CDB838A-9D82-654A-9B67-6E3533C96CE3}"/>
              </a:ext>
            </a:extLst>
          </p:cNvPr>
          <p:cNvSpPr txBox="1"/>
          <p:nvPr/>
        </p:nvSpPr>
        <p:spPr>
          <a:xfrm>
            <a:off x="6694299" y="2457221"/>
            <a:ext cx="4048848" cy="6096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1300"/>
              </a:spcBef>
              <a:spcAft>
                <a:spcPts val="0"/>
              </a:spcAft>
              <a:buClr>
                <a:srgbClr val="000000"/>
              </a:buClr>
              <a:buSzPts val="1100"/>
              <a:buFont typeface="Arial"/>
              <a:buNone/>
            </a:pPr>
            <a:r>
              <a:rPr lang="en-US"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Clearly defined upfront contacts and time commitments between organizations</a:t>
            </a:r>
            <a:endParaRPr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p:txBody>
      </p:sp>
      <p:sp>
        <p:nvSpPr>
          <p:cNvPr id="10" name="Google Shape;599;p15">
            <a:extLst>
              <a:ext uri="{FF2B5EF4-FFF2-40B4-BE49-F238E27FC236}">
                <a16:creationId xmlns:a16="http://schemas.microsoft.com/office/drawing/2014/main" id="{53EE453D-D8CE-BEC3-CE1A-DBECFC3C057D}"/>
              </a:ext>
            </a:extLst>
          </p:cNvPr>
          <p:cNvSpPr txBox="1"/>
          <p:nvPr/>
        </p:nvSpPr>
        <p:spPr>
          <a:xfrm>
            <a:off x="6292590" y="1810720"/>
            <a:ext cx="4048848" cy="60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u="none" strike="noStrike" cap="none" dirty="0">
                <a:solidFill>
                  <a:schemeClr val="tx1">
                    <a:lumMod val="65000"/>
                    <a:lumOff val="35000"/>
                  </a:schemeClr>
                </a:solidFill>
                <a:latin typeface="JPM AM Pro" panose="020B0403040102020003" pitchFamily="34" charset="77"/>
                <a:ea typeface="Nunito Sans ExtraBold"/>
                <a:cs typeface="Nunito Sans ExtraBold"/>
                <a:sym typeface="Nunito Sans ExtraBold"/>
              </a:rPr>
              <a:t>Two-way, open communication between organizations </a:t>
            </a:r>
            <a:endParaRPr b="1" u="none" strike="noStrike" cap="none" dirty="0">
              <a:solidFill>
                <a:schemeClr val="tx1">
                  <a:lumMod val="65000"/>
                  <a:lumOff val="35000"/>
                </a:schemeClr>
              </a:solidFill>
              <a:latin typeface="JPM AM Pro" panose="020B0403040102020003" pitchFamily="34" charset="77"/>
              <a:ea typeface="Nunito Sans ExtraBold"/>
              <a:cs typeface="Nunito Sans ExtraBold"/>
              <a:sym typeface="Nunito Sans ExtraBold"/>
            </a:endParaRPr>
          </a:p>
        </p:txBody>
      </p:sp>
      <p:sp>
        <p:nvSpPr>
          <p:cNvPr id="13" name="Google Shape;613;p15">
            <a:extLst>
              <a:ext uri="{FF2B5EF4-FFF2-40B4-BE49-F238E27FC236}">
                <a16:creationId xmlns:a16="http://schemas.microsoft.com/office/drawing/2014/main" id="{9884B8A1-4B4A-EE88-E9B4-31CBF09D7ABB}"/>
              </a:ext>
            </a:extLst>
          </p:cNvPr>
          <p:cNvSpPr txBox="1"/>
          <p:nvPr/>
        </p:nvSpPr>
        <p:spPr>
          <a:xfrm>
            <a:off x="6712228" y="3154124"/>
            <a:ext cx="4048848" cy="6096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1300"/>
              </a:spcBef>
              <a:spcAft>
                <a:spcPts val="0"/>
              </a:spcAft>
              <a:buClr>
                <a:srgbClr val="000000"/>
              </a:buClr>
              <a:buSzPts val="1100"/>
              <a:buFont typeface="Arial"/>
              <a:buNone/>
            </a:pPr>
            <a:r>
              <a:rPr lang="en-US"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Clearly defined upfront risks and implementation mitigation tactics</a:t>
            </a:r>
            <a:endParaRPr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p:txBody>
      </p:sp>
      <p:sp>
        <p:nvSpPr>
          <p:cNvPr id="17" name="Google Shape;614;p15">
            <a:extLst>
              <a:ext uri="{FF2B5EF4-FFF2-40B4-BE49-F238E27FC236}">
                <a16:creationId xmlns:a16="http://schemas.microsoft.com/office/drawing/2014/main" id="{98DC1101-163E-2867-9207-2C8509BF55C5}"/>
              </a:ext>
            </a:extLst>
          </p:cNvPr>
          <p:cNvSpPr txBox="1"/>
          <p:nvPr/>
        </p:nvSpPr>
        <p:spPr>
          <a:xfrm>
            <a:off x="6686640" y="3851027"/>
            <a:ext cx="4048848" cy="6096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1300"/>
              </a:spcBef>
              <a:spcAft>
                <a:spcPts val="0"/>
              </a:spcAft>
              <a:buClr>
                <a:srgbClr val="000000"/>
              </a:buClr>
              <a:buSzPts val="1100"/>
              <a:buFont typeface="Arial"/>
              <a:buNone/>
            </a:pPr>
            <a:r>
              <a:rPr lang="en-US"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Agreed upon deliverables milestones and time commitments</a:t>
            </a:r>
            <a:endParaRPr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p:txBody>
      </p:sp>
      <p:sp>
        <p:nvSpPr>
          <p:cNvPr id="18" name="Google Shape;615;p15">
            <a:extLst>
              <a:ext uri="{FF2B5EF4-FFF2-40B4-BE49-F238E27FC236}">
                <a16:creationId xmlns:a16="http://schemas.microsoft.com/office/drawing/2014/main" id="{A0CCEBD4-93E0-7F34-D7F5-6ABB3DD58C2D}"/>
              </a:ext>
            </a:extLst>
          </p:cNvPr>
          <p:cNvSpPr txBox="1"/>
          <p:nvPr/>
        </p:nvSpPr>
        <p:spPr>
          <a:xfrm>
            <a:off x="6708000" y="4616645"/>
            <a:ext cx="4048848" cy="551998"/>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1300"/>
              </a:spcBef>
              <a:spcAft>
                <a:spcPts val="0"/>
              </a:spcAft>
              <a:buClr>
                <a:srgbClr val="000000"/>
              </a:buClr>
              <a:buSzPts val="1100"/>
              <a:buFont typeface="Arial"/>
              <a:buNone/>
            </a:pPr>
            <a:r>
              <a:rPr lang="en-US"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On-demand status updates: Implementation phase completion statuses </a:t>
            </a:r>
            <a:endParaRPr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p:txBody>
      </p:sp>
      <p:sp>
        <p:nvSpPr>
          <p:cNvPr id="19" name="Google Shape;616;p15">
            <a:extLst>
              <a:ext uri="{FF2B5EF4-FFF2-40B4-BE49-F238E27FC236}">
                <a16:creationId xmlns:a16="http://schemas.microsoft.com/office/drawing/2014/main" id="{3DA01105-1D6A-E03D-B131-2749A1D194D3}"/>
              </a:ext>
            </a:extLst>
          </p:cNvPr>
          <p:cNvSpPr txBox="1"/>
          <p:nvPr/>
        </p:nvSpPr>
        <p:spPr>
          <a:xfrm>
            <a:off x="6686640" y="5324661"/>
            <a:ext cx="4048848" cy="494853"/>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1300"/>
              </a:spcBef>
              <a:spcAft>
                <a:spcPts val="0"/>
              </a:spcAft>
              <a:buClr>
                <a:srgbClr val="000000"/>
              </a:buClr>
              <a:buSzPts val="1100"/>
              <a:buFont typeface="Arial"/>
              <a:buNone/>
            </a:pPr>
            <a:r>
              <a:rPr lang="en-US"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rPr>
              <a:t>Bi-weekly updates: Bi-weekly high level schedule updates</a:t>
            </a:r>
            <a:endParaRPr sz="1400" i="0" u="none" strike="noStrike" cap="none" dirty="0">
              <a:solidFill>
                <a:schemeClr val="tx1">
                  <a:lumMod val="65000"/>
                  <a:lumOff val="35000"/>
                </a:schemeClr>
              </a:solidFill>
              <a:latin typeface="JPM AM Pro Book" panose="020B0403040102020003" pitchFamily="34" charset="77"/>
              <a:ea typeface="Nunito Sans SemiBold"/>
              <a:cs typeface="Nunito Sans SemiBold"/>
              <a:sym typeface="Nunito Sans SemiBold"/>
            </a:endParaRPr>
          </a:p>
        </p:txBody>
      </p:sp>
      <p:grpSp>
        <p:nvGrpSpPr>
          <p:cNvPr id="21" name="Group 20">
            <a:extLst>
              <a:ext uri="{FF2B5EF4-FFF2-40B4-BE49-F238E27FC236}">
                <a16:creationId xmlns:a16="http://schemas.microsoft.com/office/drawing/2014/main" id="{2599F244-52E5-E86C-9E87-F1D75ECEBFB1}"/>
              </a:ext>
            </a:extLst>
          </p:cNvPr>
          <p:cNvGrpSpPr/>
          <p:nvPr/>
        </p:nvGrpSpPr>
        <p:grpSpPr>
          <a:xfrm>
            <a:off x="643014" y="2623202"/>
            <a:ext cx="441394" cy="443619"/>
            <a:chOff x="364331" y="1704977"/>
            <a:chExt cx="745331" cy="745331"/>
          </a:xfrm>
        </p:grpSpPr>
        <p:grpSp>
          <p:nvGrpSpPr>
            <p:cNvPr id="22" name="Group 21">
              <a:extLst>
                <a:ext uri="{FF2B5EF4-FFF2-40B4-BE49-F238E27FC236}">
                  <a16:creationId xmlns:a16="http://schemas.microsoft.com/office/drawing/2014/main" id="{962872BE-95CD-7C42-34E4-82447585B57A}"/>
                </a:ext>
              </a:extLst>
            </p:cNvPr>
            <p:cNvGrpSpPr>
              <a:grpSpLocks noChangeAspect="1"/>
            </p:cNvGrpSpPr>
            <p:nvPr/>
          </p:nvGrpSpPr>
          <p:grpSpPr>
            <a:xfrm>
              <a:off x="563782" y="1881653"/>
              <a:ext cx="346429" cy="391908"/>
              <a:chOff x="9304145" y="1511592"/>
              <a:chExt cx="620150" cy="701563"/>
            </a:xfrm>
            <a:solidFill>
              <a:schemeClr val="accent1"/>
            </a:solidFill>
          </p:grpSpPr>
          <p:sp>
            <p:nvSpPr>
              <p:cNvPr id="24" name="Freeform: Shape 160">
                <a:extLst>
                  <a:ext uri="{FF2B5EF4-FFF2-40B4-BE49-F238E27FC236}">
                    <a16:creationId xmlns:a16="http://schemas.microsoft.com/office/drawing/2014/main" id="{91233832-549B-7943-9A6F-E1CD86443A6B}"/>
                  </a:ext>
                </a:extLst>
              </p:cNvPr>
              <p:cNvSpPr/>
              <p:nvPr/>
            </p:nvSpPr>
            <p:spPr>
              <a:xfrm>
                <a:off x="9439399" y="1511592"/>
                <a:ext cx="349639" cy="349636"/>
              </a:xfrm>
              <a:custGeom>
                <a:avLst/>
                <a:gdLst>
                  <a:gd name="connsiteX0" fmla="*/ 289891 w 290016"/>
                  <a:gd name="connsiteY0" fmla="*/ 144773 h 290015"/>
                  <a:gd name="connsiteX1" fmla="*/ 144882 w 290016"/>
                  <a:gd name="connsiteY1" fmla="*/ -235 h 290015"/>
                  <a:gd name="connsiteX2" fmla="*/ -126 w 290016"/>
                  <a:gd name="connsiteY2" fmla="*/ 144773 h 290015"/>
                  <a:gd name="connsiteX3" fmla="*/ 144882 w 290016"/>
                  <a:gd name="connsiteY3" fmla="*/ 289781 h 290015"/>
                  <a:gd name="connsiteX4" fmla="*/ 289891 w 290016"/>
                  <a:gd name="connsiteY4" fmla="*/ 144773 h 29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6" h="290015">
                    <a:moveTo>
                      <a:pt x="289891" y="144773"/>
                    </a:moveTo>
                    <a:cubicBezTo>
                      <a:pt x="289891" y="64687"/>
                      <a:pt x="224969" y="-235"/>
                      <a:pt x="144882" y="-235"/>
                    </a:cubicBezTo>
                    <a:cubicBezTo>
                      <a:pt x="64797" y="-235"/>
                      <a:pt x="-126" y="64687"/>
                      <a:pt x="-126" y="144773"/>
                    </a:cubicBezTo>
                    <a:cubicBezTo>
                      <a:pt x="-126" y="224859"/>
                      <a:pt x="64796" y="289781"/>
                      <a:pt x="144882" y="289781"/>
                    </a:cubicBezTo>
                    <a:cubicBezTo>
                      <a:pt x="224968" y="289781"/>
                      <a:pt x="289891" y="224859"/>
                      <a:pt x="289891" y="144773"/>
                    </a:cubicBezTo>
                  </a:path>
                </a:pathLst>
              </a:custGeom>
              <a:grpFill/>
              <a:ln w="12713" cap="flat">
                <a:noFill/>
                <a:prstDash val="solid"/>
                <a:miter/>
              </a:ln>
            </p:spPr>
            <p:txBody>
              <a:bodyPr rtlCol="0" anchor="ctr"/>
              <a:lstStyle/>
              <a:p>
                <a:endParaRPr lang="en-US"/>
              </a:p>
            </p:txBody>
          </p:sp>
          <p:sp>
            <p:nvSpPr>
              <p:cNvPr id="25" name="Freeform: Shape 161">
                <a:extLst>
                  <a:ext uri="{FF2B5EF4-FFF2-40B4-BE49-F238E27FC236}">
                    <a16:creationId xmlns:a16="http://schemas.microsoft.com/office/drawing/2014/main" id="{524DF9CF-2A51-174E-CD56-362086090D60}"/>
                  </a:ext>
                </a:extLst>
              </p:cNvPr>
              <p:cNvSpPr/>
              <p:nvPr/>
            </p:nvSpPr>
            <p:spPr>
              <a:xfrm>
                <a:off x="9304145" y="1903080"/>
                <a:ext cx="620150" cy="310075"/>
              </a:xfrm>
              <a:custGeom>
                <a:avLst/>
                <a:gdLst>
                  <a:gd name="connsiteX0" fmla="*/ 566678 w 566803"/>
                  <a:gd name="connsiteY0" fmla="*/ 283167 h 283401"/>
                  <a:gd name="connsiteX1" fmla="*/ 283276 w 566803"/>
                  <a:gd name="connsiteY1" fmla="*/ -235 h 283401"/>
                  <a:gd name="connsiteX2" fmla="*/ -126 w 566803"/>
                  <a:gd name="connsiteY2" fmla="*/ 283167 h 283401"/>
                </a:gdLst>
                <a:ahLst/>
                <a:cxnLst>
                  <a:cxn ang="0">
                    <a:pos x="connsiteX0" y="connsiteY0"/>
                  </a:cxn>
                  <a:cxn ang="0">
                    <a:pos x="connsiteX1" y="connsiteY1"/>
                  </a:cxn>
                  <a:cxn ang="0">
                    <a:pos x="connsiteX2" y="connsiteY2"/>
                  </a:cxn>
                </a:cxnLst>
                <a:rect l="l" t="t" r="r" b="b"/>
                <a:pathLst>
                  <a:path w="566803" h="283401">
                    <a:moveTo>
                      <a:pt x="566678" y="283167"/>
                    </a:moveTo>
                    <a:cubicBezTo>
                      <a:pt x="566678" y="126648"/>
                      <a:pt x="439795" y="-235"/>
                      <a:pt x="283276" y="-235"/>
                    </a:cubicBezTo>
                    <a:cubicBezTo>
                      <a:pt x="126757" y="-235"/>
                      <a:pt x="-126" y="126648"/>
                      <a:pt x="-126" y="283167"/>
                    </a:cubicBezTo>
                    <a:close/>
                  </a:path>
                </a:pathLst>
              </a:custGeom>
              <a:grpFill/>
              <a:ln w="12713" cap="flat">
                <a:noFill/>
                <a:prstDash val="solid"/>
                <a:miter/>
              </a:ln>
            </p:spPr>
            <p:txBody>
              <a:bodyPr rtlCol="0" anchor="ctr"/>
              <a:lstStyle/>
              <a:p>
                <a:endParaRPr lang="en-US"/>
              </a:p>
            </p:txBody>
          </p:sp>
        </p:grpSp>
        <p:sp>
          <p:nvSpPr>
            <p:cNvPr id="23" name="Oval 22">
              <a:extLst>
                <a:ext uri="{FF2B5EF4-FFF2-40B4-BE49-F238E27FC236}">
                  <a16:creationId xmlns:a16="http://schemas.microsoft.com/office/drawing/2014/main" id="{BD4C86B2-7D01-1CB4-A365-818CB925FED6}"/>
                </a:ext>
              </a:extLst>
            </p:cNvPr>
            <p:cNvSpPr/>
            <p:nvPr/>
          </p:nvSpPr>
          <p:spPr>
            <a:xfrm>
              <a:off x="364331" y="1704977"/>
              <a:ext cx="745331" cy="745331"/>
            </a:xfrm>
            <a:prstGeom prst="ellipse">
              <a:avLst/>
            </a:prstGeom>
            <a:noFill/>
            <a:ln w="12700" cap="sq">
              <a:solidFill>
                <a:schemeClr val="accent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grpSp>
        <p:nvGrpSpPr>
          <p:cNvPr id="26" name="Group 25">
            <a:extLst>
              <a:ext uri="{FF2B5EF4-FFF2-40B4-BE49-F238E27FC236}">
                <a16:creationId xmlns:a16="http://schemas.microsoft.com/office/drawing/2014/main" id="{C651A440-72EF-5183-CA71-10F57482AAE5}"/>
              </a:ext>
            </a:extLst>
          </p:cNvPr>
          <p:cNvGrpSpPr/>
          <p:nvPr/>
        </p:nvGrpSpPr>
        <p:grpSpPr>
          <a:xfrm>
            <a:off x="643013" y="3458924"/>
            <a:ext cx="441394" cy="443619"/>
            <a:chOff x="364331" y="1704977"/>
            <a:chExt cx="745331" cy="745331"/>
          </a:xfrm>
        </p:grpSpPr>
        <p:grpSp>
          <p:nvGrpSpPr>
            <p:cNvPr id="27" name="Group 26">
              <a:extLst>
                <a:ext uri="{FF2B5EF4-FFF2-40B4-BE49-F238E27FC236}">
                  <a16:creationId xmlns:a16="http://schemas.microsoft.com/office/drawing/2014/main" id="{3A6218B9-7464-2100-70EF-9F46BA168286}"/>
                </a:ext>
              </a:extLst>
            </p:cNvPr>
            <p:cNvGrpSpPr>
              <a:grpSpLocks noChangeAspect="1"/>
            </p:cNvGrpSpPr>
            <p:nvPr/>
          </p:nvGrpSpPr>
          <p:grpSpPr>
            <a:xfrm>
              <a:off x="563782" y="1881653"/>
              <a:ext cx="346429" cy="391908"/>
              <a:chOff x="9304145" y="1511592"/>
              <a:chExt cx="620150" cy="701563"/>
            </a:xfrm>
            <a:solidFill>
              <a:schemeClr val="accent1"/>
            </a:solidFill>
          </p:grpSpPr>
          <p:sp>
            <p:nvSpPr>
              <p:cNvPr id="29" name="Freeform: Shape 160">
                <a:extLst>
                  <a:ext uri="{FF2B5EF4-FFF2-40B4-BE49-F238E27FC236}">
                    <a16:creationId xmlns:a16="http://schemas.microsoft.com/office/drawing/2014/main" id="{07F6BEC3-A41B-5186-420C-3C84D8D34153}"/>
                  </a:ext>
                </a:extLst>
              </p:cNvPr>
              <p:cNvSpPr/>
              <p:nvPr/>
            </p:nvSpPr>
            <p:spPr>
              <a:xfrm>
                <a:off x="9439399" y="1511592"/>
                <a:ext cx="349639" cy="349636"/>
              </a:xfrm>
              <a:custGeom>
                <a:avLst/>
                <a:gdLst>
                  <a:gd name="connsiteX0" fmla="*/ 289891 w 290016"/>
                  <a:gd name="connsiteY0" fmla="*/ 144773 h 290015"/>
                  <a:gd name="connsiteX1" fmla="*/ 144882 w 290016"/>
                  <a:gd name="connsiteY1" fmla="*/ -235 h 290015"/>
                  <a:gd name="connsiteX2" fmla="*/ -126 w 290016"/>
                  <a:gd name="connsiteY2" fmla="*/ 144773 h 290015"/>
                  <a:gd name="connsiteX3" fmla="*/ 144882 w 290016"/>
                  <a:gd name="connsiteY3" fmla="*/ 289781 h 290015"/>
                  <a:gd name="connsiteX4" fmla="*/ 289891 w 290016"/>
                  <a:gd name="connsiteY4" fmla="*/ 144773 h 29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6" h="290015">
                    <a:moveTo>
                      <a:pt x="289891" y="144773"/>
                    </a:moveTo>
                    <a:cubicBezTo>
                      <a:pt x="289891" y="64687"/>
                      <a:pt x="224969" y="-235"/>
                      <a:pt x="144882" y="-235"/>
                    </a:cubicBezTo>
                    <a:cubicBezTo>
                      <a:pt x="64797" y="-235"/>
                      <a:pt x="-126" y="64687"/>
                      <a:pt x="-126" y="144773"/>
                    </a:cubicBezTo>
                    <a:cubicBezTo>
                      <a:pt x="-126" y="224859"/>
                      <a:pt x="64796" y="289781"/>
                      <a:pt x="144882" y="289781"/>
                    </a:cubicBezTo>
                    <a:cubicBezTo>
                      <a:pt x="224968" y="289781"/>
                      <a:pt x="289891" y="224859"/>
                      <a:pt x="289891" y="144773"/>
                    </a:cubicBezTo>
                  </a:path>
                </a:pathLst>
              </a:custGeom>
              <a:grpFill/>
              <a:ln w="12713" cap="flat">
                <a:noFill/>
                <a:prstDash val="solid"/>
                <a:miter/>
              </a:ln>
            </p:spPr>
            <p:txBody>
              <a:bodyPr rtlCol="0" anchor="ctr"/>
              <a:lstStyle/>
              <a:p>
                <a:endParaRPr lang="en-US"/>
              </a:p>
            </p:txBody>
          </p:sp>
          <p:sp>
            <p:nvSpPr>
              <p:cNvPr id="30" name="Freeform: Shape 161">
                <a:extLst>
                  <a:ext uri="{FF2B5EF4-FFF2-40B4-BE49-F238E27FC236}">
                    <a16:creationId xmlns:a16="http://schemas.microsoft.com/office/drawing/2014/main" id="{B0F55317-516E-0FD2-CA4C-3437EAE70558}"/>
                  </a:ext>
                </a:extLst>
              </p:cNvPr>
              <p:cNvSpPr/>
              <p:nvPr/>
            </p:nvSpPr>
            <p:spPr>
              <a:xfrm>
                <a:off x="9304145" y="1903080"/>
                <a:ext cx="620150" cy="310075"/>
              </a:xfrm>
              <a:custGeom>
                <a:avLst/>
                <a:gdLst>
                  <a:gd name="connsiteX0" fmla="*/ 566678 w 566803"/>
                  <a:gd name="connsiteY0" fmla="*/ 283167 h 283401"/>
                  <a:gd name="connsiteX1" fmla="*/ 283276 w 566803"/>
                  <a:gd name="connsiteY1" fmla="*/ -235 h 283401"/>
                  <a:gd name="connsiteX2" fmla="*/ -126 w 566803"/>
                  <a:gd name="connsiteY2" fmla="*/ 283167 h 283401"/>
                </a:gdLst>
                <a:ahLst/>
                <a:cxnLst>
                  <a:cxn ang="0">
                    <a:pos x="connsiteX0" y="connsiteY0"/>
                  </a:cxn>
                  <a:cxn ang="0">
                    <a:pos x="connsiteX1" y="connsiteY1"/>
                  </a:cxn>
                  <a:cxn ang="0">
                    <a:pos x="connsiteX2" y="connsiteY2"/>
                  </a:cxn>
                </a:cxnLst>
                <a:rect l="l" t="t" r="r" b="b"/>
                <a:pathLst>
                  <a:path w="566803" h="283401">
                    <a:moveTo>
                      <a:pt x="566678" y="283167"/>
                    </a:moveTo>
                    <a:cubicBezTo>
                      <a:pt x="566678" y="126648"/>
                      <a:pt x="439795" y="-235"/>
                      <a:pt x="283276" y="-235"/>
                    </a:cubicBezTo>
                    <a:cubicBezTo>
                      <a:pt x="126757" y="-235"/>
                      <a:pt x="-126" y="126648"/>
                      <a:pt x="-126" y="283167"/>
                    </a:cubicBezTo>
                    <a:close/>
                  </a:path>
                </a:pathLst>
              </a:custGeom>
              <a:grpFill/>
              <a:ln w="12713" cap="flat">
                <a:noFill/>
                <a:prstDash val="solid"/>
                <a:miter/>
              </a:ln>
            </p:spPr>
            <p:txBody>
              <a:bodyPr rtlCol="0" anchor="ctr"/>
              <a:lstStyle/>
              <a:p>
                <a:endParaRPr lang="en-US"/>
              </a:p>
            </p:txBody>
          </p:sp>
        </p:grpSp>
        <p:sp>
          <p:nvSpPr>
            <p:cNvPr id="28" name="Oval 27">
              <a:extLst>
                <a:ext uri="{FF2B5EF4-FFF2-40B4-BE49-F238E27FC236}">
                  <a16:creationId xmlns:a16="http://schemas.microsoft.com/office/drawing/2014/main" id="{075ABA32-01F9-3CD6-0757-407A2514F87A}"/>
                </a:ext>
              </a:extLst>
            </p:cNvPr>
            <p:cNvSpPr/>
            <p:nvPr/>
          </p:nvSpPr>
          <p:spPr>
            <a:xfrm>
              <a:off x="364331" y="1704977"/>
              <a:ext cx="745331" cy="745331"/>
            </a:xfrm>
            <a:prstGeom prst="ellipse">
              <a:avLst/>
            </a:prstGeom>
            <a:noFill/>
            <a:ln w="12700" cap="sq">
              <a:solidFill>
                <a:schemeClr val="accent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grpSp>
        <p:nvGrpSpPr>
          <p:cNvPr id="31" name="Group 30">
            <a:extLst>
              <a:ext uri="{FF2B5EF4-FFF2-40B4-BE49-F238E27FC236}">
                <a16:creationId xmlns:a16="http://schemas.microsoft.com/office/drawing/2014/main" id="{361CF5C3-0240-4083-A328-D88AB2581A0F}"/>
              </a:ext>
            </a:extLst>
          </p:cNvPr>
          <p:cNvGrpSpPr/>
          <p:nvPr/>
        </p:nvGrpSpPr>
        <p:grpSpPr>
          <a:xfrm>
            <a:off x="633725" y="4394835"/>
            <a:ext cx="441394" cy="443619"/>
            <a:chOff x="364331" y="1704977"/>
            <a:chExt cx="745331" cy="745331"/>
          </a:xfrm>
        </p:grpSpPr>
        <p:grpSp>
          <p:nvGrpSpPr>
            <p:cNvPr id="32" name="Group 31">
              <a:extLst>
                <a:ext uri="{FF2B5EF4-FFF2-40B4-BE49-F238E27FC236}">
                  <a16:creationId xmlns:a16="http://schemas.microsoft.com/office/drawing/2014/main" id="{7098DB26-01F4-4BC0-B7B0-9DB6C050C24B}"/>
                </a:ext>
              </a:extLst>
            </p:cNvPr>
            <p:cNvGrpSpPr>
              <a:grpSpLocks noChangeAspect="1"/>
            </p:cNvGrpSpPr>
            <p:nvPr/>
          </p:nvGrpSpPr>
          <p:grpSpPr>
            <a:xfrm>
              <a:off x="563782" y="1881653"/>
              <a:ext cx="346429" cy="391908"/>
              <a:chOff x="9304145" y="1511592"/>
              <a:chExt cx="620150" cy="701563"/>
            </a:xfrm>
            <a:solidFill>
              <a:schemeClr val="accent1"/>
            </a:solidFill>
          </p:grpSpPr>
          <p:sp>
            <p:nvSpPr>
              <p:cNvPr id="34" name="Freeform: Shape 160">
                <a:extLst>
                  <a:ext uri="{FF2B5EF4-FFF2-40B4-BE49-F238E27FC236}">
                    <a16:creationId xmlns:a16="http://schemas.microsoft.com/office/drawing/2014/main" id="{199B8609-F3CB-7440-0EA7-B8684CB94507}"/>
                  </a:ext>
                </a:extLst>
              </p:cNvPr>
              <p:cNvSpPr/>
              <p:nvPr/>
            </p:nvSpPr>
            <p:spPr>
              <a:xfrm>
                <a:off x="9439399" y="1511592"/>
                <a:ext cx="349639" cy="349636"/>
              </a:xfrm>
              <a:custGeom>
                <a:avLst/>
                <a:gdLst>
                  <a:gd name="connsiteX0" fmla="*/ 289891 w 290016"/>
                  <a:gd name="connsiteY0" fmla="*/ 144773 h 290015"/>
                  <a:gd name="connsiteX1" fmla="*/ 144882 w 290016"/>
                  <a:gd name="connsiteY1" fmla="*/ -235 h 290015"/>
                  <a:gd name="connsiteX2" fmla="*/ -126 w 290016"/>
                  <a:gd name="connsiteY2" fmla="*/ 144773 h 290015"/>
                  <a:gd name="connsiteX3" fmla="*/ 144882 w 290016"/>
                  <a:gd name="connsiteY3" fmla="*/ 289781 h 290015"/>
                  <a:gd name="connsiteX4" fmla="*/ 289891 w 290016"/>
                  <a:gd name="connsiteY4" fmla="*/ 144773 h 29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6" h="290015">
                    <a:moveTo>
                      <a:pt x="289891" y="144773"/>
                    </a:moveTo>
                    <a:cubicBezTo>
                      <a:pt x="289891" y="64687"/>
                      <a:pt x="224969" y="-235"/>
                      <a:pt x="144882" y="-235"/>
                    </a:cubicBezTo>
                    <a:cubicBezTo>
                      <a:pt x="64797" y="-235"/>
                      <a:pt x="-126" y="64687"/>
                      <a:pt x="-126" y="144773"/>
                    </a:cubicBezTo>
                    <a:cubicBezTo>
                      <a:pt x="-126" y="224859"/>
                      <a:pt x="64796" y="289781"/>
                      <a:pt x="144882" y="289781"/>
                    </a:cubicBezTo>
                    <a:cubicBezTo>
                      <a:pt x="224968" y="289781"/>
                      <a:pt x="289891" y="224859"/>
                      <a:pt x="289891" y="144773"/>
                    </a:cubicBezTo>
                  </a:path>
                </a:pathLst>
              </a:custGeom>
              <a:grpFill/>
              <a:ln w="12713" cap="flat">
                <a:noFill/>
                <a:prstDash val="solid"/>
                <a:miter/>
              </a:ln>
            </p:spPr>
            <p:txBody>
              <a:bodyPr rtlCol="0" anchor="ctr"/>
              <a:lstStyle/>
              <a:p>
                <a:endParaRPr lang="en-US"/>
              </a:p>
            </p:txBody>
          </p:sp>
          <p:sp>
            <p:nvSpPr>
              <p:cNvPr id="35" name="Freeform: Shape 161">
                <a:extLst>
                  <a:ext uri="{FF2B5EF4-FFF2-40B4-BE49-F238E27FC236}">
                    <a16:creationId xmlns:a16="http://schemas.microsoft.com/office/drawing/2014/main" id="{5F684887-AE34-3378-376B-266A27B94DD7}"/>
                  </a:ext>
                </a:extLst>
              </p:cNvPr>
              <p:cNvSpPr/>
              <p:nvPr/>
            </p:nvSpPr>
            <p:spPr>
              <a:xfrm>
                <a:off x="9304145" y="1903080"/>
                <a:ext cx="620150" cy="310075"/>
              </a:xfrm>
              <a:custGeom>
                <a:avLst/>
                <a:gdLst>
                  <a:gd name="connsiteX0" fmla="*/ 566678 w 566803"/>
                  <a:gd name="connsiteY0" fmla="*/ 283167 h 283401"/>
                  <a:gd name="connsiteX1" fmla="*/ 283276 w 566803"/>
                  <a:gd name="connsiteY1" fmla="*/ -235 h 283401"/>
                  <a:gd name="connsiteX2" fmla="*/ -126 w 566803"/>
                  <a:gd name="connsiteY2" fmla="*/ 283167 h 283401"/>
                </a:gdLst>
                <a:ahLst/>
                <a:cxnLst>
                  <a:cxn ang="0">
                    <a:pos x="connsiteX0" y="connsiteY0"/>
                  </a:cxn>
                  <a:cxn ang="0">
                    <a:pos x="connsiteX1" y="connsiteY1"/>
                  </a:cxn>
                  <a:cxn ang="0">
                    <a:pos x="connsiteX2" y="connsiteY2"/>
                  </a:cxn>
                </a:cxnLst>
                <a:rect l="l" t="t" r="r" b="b"/>
                <a:pathLst>
                  <a:path w="566803" h="283401">
                    <a:moveTo>
                      <a:pt x="566678" y="283167"/>
                    </a:moveTo>
                    <a:cubicBezTo>
                      <a:pt x="566678" y="126648"/>
                      <a:pt x="439795" y="-235"/>
                      <a:pt x="283276" y="-235"/>
                    </a:cubicBezTo>
                    <a:cubicBezTo>
                      <a:pt x="126757" y="-235"/>
                      <a:pt x="-126" y="126648"/>
                      <a:pt x="-126" y="283167"/>
                    </a:cubicBezTo>
                    <a:close/>
                  </a:path>
                </a:pathLst>
              </a:custGeom>
              <a:grpFill/>
              <a:ln w="12713" cap="flat">
                <a:noFill/>
                <a:prstDash val="solid"/>
                <a:miter/>
              </a:ln>
            </p:spPr>
            <p:txBody>
              <a:bodyPr rtlCol="0" anchor="ctr"/>
              <a:lstStyle/>
              <a:p>
                <a:endParaRPr lang="en-US"/>
              </a:p>
            </p:txBody>
          </p:sp>
        </p:grpSp>
        <p:sp>
          <p:nvSpPr>
            <p:cNvPr id="33" name="Oval 32">
              <a:extLst>
                <a:ext uri="{FF2B5EF4-FFF2-40B4-BE49-F238E27FC236}">
                  <a16:creationId xmlns:a16="http://schemas.microsoft.com/office/drawing/2014/main" id="{F24D4484-E8FD-BA92-1E54-F8007E5DC8E4}"/>
                </a:ext>
              </a:extLst>
            </p:cNvPr>
            <p:cNvSpPr/>
            <p:nvPr/>
          </p:nvSpPr>
          <p:spPr>
            <a:xfrm>
              <a:off x="364331" y="1704977"/>
              <a:ext cx="745331" cy="745331"/>
            </a:xfrm>
            <a:prstGeom prst="ellipse">
              <a:avLst/>
            </a:prstGeom>
            <a:noFill/>
            <a:ln w="12700" cap="sq">
              <a:solidFill>
                <a:schemeClr val="accent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grpSp>
        <p:nvGrpSpPr>
          <p:cNvPr id="36" name="Group 35">
            <a:extLst>
              <a:ext uri="{FF2B5EF4-FFF2-40B4-BE49-F238E27FC236}">
                <a16:creationId xmlns:a16="http://schemas.microsoft.com/office/drawing/2014/main" id="{CEEA7457-9E4D-DC20-6688-5FD0623A95DD}"/>
              </a:ext>
            </a:extLst>
          </p:cNvPr>
          <p:cNvGrpSpPr/>
          <p:nvPr/>
        </p:nvGrpSpPr>
        <p:grpSpPr>
          <a:xfrm>
            <a:off x="633725" y="5324661"/>
            <a:ext cx="441394" cy="443619"/>
            <a:chOff x="364331" y="1704977"/>
            <a:chExt cx="745331" cy="745331"/>
          </a:xfrm>
        </p:grpSpPr>
        <p:grpSp>
          <p:nvGrpSpPr>
            <p:cNvPr id="37" name="Group 36">
              <a:extLst>
                <a:ext uri="{FF2B5EF4-FFF2-40B4-BE49-F238E27FC236}">
                  <a16:creationId xmlns:a16="http://schemas.microsoft.com/office/drawing/2014/main" id="{91D5AAB6-6713-0203-9787-1292A7541002}"/>
                </a:ext>
              </a:extLst>
            </p:cNvPr>
            <p:cNvGrpSpPr>
              <a:grpSpLocks noChangeAspect="1"/>
            </p:cNvGrpSpPr>
            <p:nvPr/>
          </p:nvGrpSpPr>
          <p:grpSpPr>
            <a:xfrm>
              <a:off x="563782" y="1881653"/>
              <a:ext cx="346429" cy="391908"/>
              <a:chOff x="9304145" y="1511592"/>
              <a:chExt cx="620150" cy="701563"/>
            </a:xfrm>
            <a:solidFill>
              <a:schemeClr val="accent1"/>
            </a:solidFill>
          </p:grpSpPr>
          <p:sp>
            <p:nvSpPr>
              <p:cNvPr id="39" name="Freeform: Shape 160">
                <a:extLst>
                  <a:ext uri="{FF2B5EF4-FFF2-40B4-BE49-F238E27FC236}">
                    <a16:creationId xmlns:a16="http://schemas.microsoft.com/office/drawing/2014/main" id="{F3F7F0D8-336F-DCB4-D305-933D0D47E0C1}"/>
                  </a:ext>
                </a:extLst>
              </p:cNvPr>
              <p:cNvSpPr/>
              <p:nvPr/>
            </p:nvSpPr>
            <p:spPr>
              <a:xfrm>
                <a:off x="9439399" y="1511592"/>
                <a:ext cx="349639" cy="349636"/>
              </a:xfrm>
              <a:custGeom>
                <a:avLst/>
                <a:gdLst>
                  <a:gd name="connsiteX0" fmla="*/ 289891 w 290016"/>
                  <a:gd name="connsiteY0" fmla="*/ 144773 h 290015"/>
                  <a:gd name="connsiteX1" fmla="*/ 144882 w 290016"/>
                  <a:gd name="connsiteY1" fmla="*/ -235 h 290015"/>
                  <a:gd name="connsiteX2" fmla="*/ -126 w 290016"/>
                  <a:gd name="connsiteY2" fmla="*/ 144773 h 290015"/>
                  <a:gd name="connsiteX3" fmla="*/ 144882 w 290016"/>
                  <a:gd name="connsiteY3" fmla="*/ 289781 h 290015"/>
                  <a:gd name="connsiteX4" fmla="*/ 289891 w 290016"/>
                  <a:gd name="connsiteY4" fmla="*/ 144773 h 29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6" h="290015">
                    <a:moveTo>
                      <a:pt x="289891" y="144773"/>
                    </a:moveTo>
                    <a:cubicBezTo>
                      <a:pt x="289891" y="64687"/>
                      <a:pt x="224969" y="-235"/>
                      <a:pt x="144882" y="-235"/>
                    </a:cubicBezTo>
                    <a:cubicBezTo>
                      <a:pt x="64797" y="-235"/>
                      <a:pt x="-126" y="64687"/>
                      <a:pt x="-126" y="144773"/>
                    </a:cubicBezTo>
                    <a:cubicBezTo>
                      <a:pt x="-126" y="224859"/>
                      <a:pt x="64796" y="289781"/>
                      <a:pt x="144882" y="289781"/>
                    </a:cubicBezTo>
                    <a:cubicBezTo>
                      <a:pt x="224968" y="289781"/>
                      <a:pt x="289891" y="224859"/>
                      <a:pt x="289891" y="144773"/>
                    </a:cubicBezTo>
                  </a:path>
                </a:pathLst>
              </a:custGeom>
              <a:grpFill/>
              <a:ln w="12713" cap="flat">
                <a:noFill/>
                <a:prstDash val="solid"/>
                <a:miter/>
              </a:ln>
            </p:spPr>
            <p:txBody>
              <a:bodyPr rtlCol="0" anchor="ctr"/>
              <a:lstStyle/>
              <a:p>
                <a:endParaRPr lang="en-US"/>
              </a:p>
            </p:txBody>
          </p:sp>
          <p:sp>
            <p:nvSpPr>
              <p:cNvPr id="41" name="Freeform: Shape 161">
                <a:extLst>
                  <a:ext uri="{FF2B5EF4-FFF2-40B4-BE49-F238E27FC236}">
                    <a16:creationId xmlns:a16="http://schemas.microsoft.com/office/drawing/2014/main" id="{18B6FF89-0E36-F923-5FFF-098279FB6243}"/>
                  </a:ext>
                </a:extLst>
              </p:cNvPr>
              <p:cNvSpPr/>
              <p:nvPr/>
            </p:nvSpPr>
            <p:spPr>
              <a:xfrm>
                <a:off x="9304145" y="1903080"/>
                <a:ext cx="620150" cy="310075"/>
              </a:xfrm>
              <a:custGeom>
                <a:avLst/>
                <a:gdLst>
                  <a:gd name="connsiteX0" fmla="*/ 566678 w 566803"/>
                  <a:gd name="connsiteY0" fmla="*/ 283167 h 283401"/>
                  <a:gd name="connsiteX1" fmla="*/ 283276 w 566803"/>
                  <a:gd name="connsiteY1" fmla="*/ -235 h 283401"/>
                  <a:gd name="connsiteX2" fmla="*/ -126 w 566803"/>
                  <a:gd name="connsiteY2" fmla="*/ 283167 h 283401"/>
                </a:gdLst>
                <a:ahLst/>
                <a:cxnLst>
                  <a:cxn ang="0">
                    <a:pos x="connsiteX0" y="connsiteY0"/>
                  </a:cxn>
                  <a:cxn ang="0">
                    <a:pos x="connsiteX1" y="connsiteY1"/>
                  </a:cxn>
                  <a:cxn ang="0">
                    <a:pos x="connsiteX2" y="connsiteY2"/>
                  </a:cxn>
                </a:cxnLst>
                <a:rect l="l" t="t" r="r" b="b"/>
                <a:pathLst>
                  <a:path w="566803" h="283401">
                    <a:moveTo>
                      <a:pt x="566678" y="283167"/>
                    </a:moveTo>
                    <a:cubicBezTo>
                      <a:pt x="566678" y="126648"/>
                      <a:pt x="439795" y="-235"/>
                      <a:pt x="283276" y="-235"/>
                    </a:cubicBezTo>
                    <a:cubicBezTo>
                      <a:pt x="126757" y="-235"/>
                      <a:pt x="-126" y="126648"/>
                      <a:pt x="-126" y="283167"/>
                    </a:cubicBezTo>
                    <a:close/>
                  </a:path>
                </a:pathLst>
              </a:custGeom>
              <a:grpFill/>
              <a:ln w="12713" cap="flat">
                <a:noFill/>
                <a:prstDash val="solid"/>
                <a:miter/>
              </a:ln>
            </p:spPr>
            <p:txBody>
              <a:bodyPr rtlCol="0" anchor="ctr"/>
              <a:lstStyle/>
              <a:p>
                <a:endParaRPr lang="en-US"/>
              </a:p>
            </p:txBody>
          </p:sp>
        </p:grpSp>
        <p:sp>
          <p:nvSpPr>
            <p:cNvPr id="38" name="Oval 37">
              <a:extLst>
                <a:ext uri="{FF2B5EF4-FFF2-40B4-BE49-F238E27FC236}">
                  <a16:creationId xmlns:a16="http://schemas.microsoft.com/office/drawing/2014/main" id="{D03C7C2A-BB6D-4260-202B-3D8C576AEA29}"/>
                </a:ext>
              </a:extLst>
            </p:cNvPr>
            <p:cNvSpPr/>
            <p:nvPr/>
          </p:nvSpPr>
          <p:spPr>
            <a:xfrm>
              <a:off x="364331" y="1704977"/>
              <a:ext cx="745331" cy="745331"/>
            </a:xfrm>
            <a:prstGeom prst="ellipse">
              <a:avLst/>
            </a:prstGeom>
            <a:noFill/>
            <a:ln w="12700" cap="sq">
              <a:solidFill>
                <a:schemeClr val="accent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grpSp>
        <p:nvGrpSpPr>
          <p:cNvPr id="42" name="Group 41">
            <a:extLst>
              <a:ext uri="{FF2B5EF4-FFF2-40B4-BE49-F238E27FC236}">
                <a16:creationId xmlns:a16="http://schemas.microsoft.com/office/drawing/2014/main" id="{42CDB438-B83A-1A81-AB9D-B11AAD955889}"/>
              </a:ext>
            </a:extLst>
          </p:cNvPr>
          <p:cNvGrpSpPr>
            <a:grpSpLocks noChangeAspect="1"/>
          </p:cNvGrpSpPr>
          <p:nvPr/>
        </p:nvGrpSpPr>
        <p:grpSpPr>
          <a:xfrm>
            <a:off x="6097990" y="2604795"/>
            <a:ext cx="443619" cy="443619"/>
            <a:chOff x="274321" y="1732704"/>
            <a:chExt cx="1282391" cy="1282391"/>
          </a:xfrm>
          <a:solidFill>
            <a:schemeClr val="accent1"/>
          </a:solidFill>
        </p:grpSpPr>
        <p:sp>
          <p:nvSpPr>
            <p:cNvPr id="45" name="Oval 44">
              <a:extLst>
                <a:ext uri="{FF2B5EF4-FFF2-40B4-BE49-F238E27FC236}">
                  <a16:creationId xmlns:a16="http://schemas.microsoft.com/office/drawing/2014/main" id="{04AEC465-C3C0-A947-88C7-6987C7324832}"/>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49" name="Picture Placeholder 95" descr="Icon&#10;&#10;Description automatically generated">
              <a:extLst>
                <a:ext uri="{FF2B5EF4-FFF2-40B4-BE49-F238E27FC236}">
                  <a16:creationId xmlns:a16="http://schemas.microsoft.com/office/drawing/2014/main" id="{3880B7E4-4604-4A63-A668-62A941B8102E}"/>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0" name="Group 49">
            <a:extLst>
              <a:ext uri="{FF2B5EF4-FFF2-40B4-BE49-F238E27FC236}">
                <a16:creationId xmlns:a16="http://schemas.microsoft.com/office/drawing/2014/main" id="{DAF9C2BB-74D2-208C-FBAB-C5934B1F5A5A}"/>
              </a:ext>
            </a:extLst>
          </p:cNvPr>
          <p:cNvGrpSpPr>
            <a:grpSpLocks noChangeAspect="1"/>
          </p:cNvGrpSpPr>
          <p:nvPr/>
        </p:nvGrpSpPr>
        <p:grpSpPr>
          <a:xfrm>
            <a:off x="6090017" y="3338591"/>
            <a:ext cx="443619" cy="443619"/>
            <a:chOff x="274321" y="1732704"/>
            <a:chExt cx="1282391" cy="1282391"/>
          </a:xfrm>
          <a:solidFill>
            <a:schemeClr val="accent1"/>
          </a:solidFill>
        </p:grpSpPr>
        <p:sp>
          <p:nvSpPr>
            <p:cNvPr id="51" name="Oval 50">
              <a:extLst>
                <a:ext uri="{FF2B5EF4-FFF2-40B4-BE49-F238E27FC236}">
                  <a16:creationId xmlns:a16="http://schemas.microsoft.com/office/drawing/2014/main" id="{AD650313-BF76-78FD-37B5-94732F50314F}"/>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5" name="Picture Placeholder 95" descr="Icon&#10;&#10;Description automatically generated">
              <a:extLst>
                <a:ext uri="{FF2B5EF4-FFF2-40B4-BE49-F238E27FC236}">
                  <a16:creationId xmlns:a16="http://schemas.microsoft.com/office/drawing/2014/main" id="{521F0A69-2187-E389-400E-FE9400D5BEC2}"/>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6" name="Group 55">
            <a:extLst>
              <a:ext uri="{FF2B5EF4-FFF2-40B4-BE49-F238E27FC236}">
                <a16:creationId xmlns:a16="http://schemas.microsoft.com/office/drawing/2014/main" id="{9A882332-848D-6A38-0045-DE7F636CFAB3}"/>
              </a:ext>
            </a:extLst>
          </p:cNvPr>
          <p:cNvGrpSpPr>
            <a:grpSpLocks noChangeAspect="1"/>
          </p:cNvGrpSpPr>
          <p:nvPr/>
        </p:nvGrpSpPr>
        <p:grpSpPr>
          <a:xfrm>
            <a:off x="6097991" y="4017008"/>
            <a:ext cx="443619" cy="443619"/>
            <a:chOff x="274321" y="1732704"/>
            <a:chExt cx="1282391" cy="1282391"/>
          </a:xfrm>
          <a:solidFill>
            <a:schemeClr val="accent1"/>
          </a:solidFill>
        </p:grpSpPr>
        <p:sp>
          <p:nvSpPr>
            <p:cNvPr id="57" name="Oval 56">
              <a:extLst>
                <a:ext uri="{FF2B5EF4-FFF2-40B4-BE49-F238E27FC236}">
                  <a16:creationId xmlns:a16="http://schemas.microsoft.com/office/drawing/2014/main" id="{5EFFBED0-194A-56EE-1257-B4C5EAF7A04C}"/>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8" name="Picture Placeholder 95" descr="Icon&#10;&#10;Description automatically generated">
              <a:extLst>
                <a:ext uri="{FF2B5EF4-FFF2-40B4-BE49-F238E27FC236}">
                  <a16:creationId xmlns:a16="http://schemas.microsoft.com/office/drawing/2014/main" id="{6B5B6A5C-5338-7CFD-633F-2B3FE14B006D}"/>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62" name="Group 61">
            <a:extLst>
              <a:ext uri="{FF2B5EF4-FFF2-40B4-BE49-F238E27FC236}">
                <a16:creationId xmlns:a16="http://schemas.microsoft.com/office/drawing/2014/main" id="{2F91E9A2-23F3-25C3-BACD-CFB8E629A83A}"/>
              </a:ext>
            </a:extLst>
          </p:cNvPr>
          <p:cNvGrpSpPr>
            <a:grpSpLocks noChangeAspect="1"/>
          </p:cNvGrpSpPr>
          <p:nvPr/>
        </p:nvGrpSpPr>
        <p:grpSpPr>
          <a:xfrm>
            <a:off x="6097991" y="4769875"/>
            <a:ext cx="443619" cy="443619"/>
            <a:chOff x="274321" y="1732704"/>
            <a:chExt cx="1282391" cy="1282391"/>
          </a:xfrm>
          <a:solidFill>
            <a:schemeClr val="accent1"/>
          </a:solidFill>
        </p:grpSpPr>
        <p:sp>
          <p:nvSpPr>
            <p:cNvPr id="66" name="Oval 65">
              <a:extLst>
                <a:ext uri="{FF2B5EF4-FFF2-40B4-BE49-F238E27FC236}">
                  <a16:creationId xmlns:a16="http://schemas.microsoft.com/office/drawing/2014/main" id="{7247D45D-34A7-ECCC-8F66-63A5423F6810}"/>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67" name="Picture Placeholder 95" descr="Icon&#10;&#10;Description automatically generated">
              <a:extLst>
                <a:ext uri="{FF2B5EF4-FFF2-40B4-BE49-F238E27FC236}">
                  <a16:creationId xmlns:a16="http://schemas.microsoft.com/office/drawing/2014/main" id="{84B969C0-1626-66BE-01A9-BD889D943CA2}"/>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68" name="Group 67">
            <a:extLst>
              <a:ext uri="{FF2B5EF4-FFF2-40B4-BE49-F238E27FC236}">
                <a16:creationId xmlns:a16="http://schemas.microsoft.com/office/drawing/2014/main" id="{B9AB6F45-289C-A360-B4A9-3D9590D7D5CA}"/>
              </a:ext>
            </a:extLst>
          </p:cNvPr>
          <p:cNvGrpSpPr>
            <a:grpSpLocks noChangeAspect="1"/>
          </p:cNvGrpSpPr>
          <p:nvPr/>
        </p:nvGrpSpPr>
        <p:grpSpPr>
          <a:xfrm>
            <a:off x="6098664" y="5495697"/>
            <a:ext cx="443619" cy="443619"/>
            <a:chOff x="274321" y="1732704"/>
            <a:chExt cx="1282391" cy="1282391"/>
          </a:xfrm>
          <a:solidFill>
            <a:schemeClr val="accent1"/>
          </a:solidFill>
        </p:grpSpPr>
        <p:sp>
          <p:nvSpPr>
            <p:cNvPr id="69" name="Oval 68">
              <a:extLst>
                <a:ext uri="{FF2B5EF4-FFF2-40B4-BE49-F238E27FC236}">
                  <a16:creationId xmlns:a16="http://schemas.microsoft.com/office/drawing/2014/main" id="{14BAEAA0-BE95-B88E-A5E9-41C084F6D155}"/>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70" name="Picture Placeholder 95" descr="Icon&#10;&#10;Description automatically generated">
              <a:extLst>
                <a:ext uri="{FF2B5EF4-FFF2-40B4-BE49-F238E27FC236}">
                  <a16:creationId xmlns:a16="http://schemas.microsoft.com/office/drawing/2014/main" id="{B392DAB9-A6DB-EAB9-DF62-C484986984A7}"/>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spTree>
    <p:extLst>
      <p:ext uri="{BB962C8B-B14F-4D97-AF65-F5344CB8AC3E}">
        <p14:creationId xmlns:p14="http://schemas.microsoft.com/office/powerpoint/2010/main" val="316464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9F48-9B8C-4518-8C6D-4FA1F89CE218}"/>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2- Kickoff Meeting</a:t>
            </a:r>
          </a:p>
        </p:txBody>
      </p:sp>
      <p:sp>
        <p:nvSpPr>
          <p:cNvPr id="3" name="Google Shape;256;p2">
            <a:extLst>
              <a:ext uri="{FF2B5EF4-FFF2-40B4-BE49-F238E27FC236}">
                <a16:creationId xmlns:a16="http://schemas.microsoft.com/office/drawing/2014/main" id="{10E40D11-5C95-B2D3-E548-DBB5947EB68A}"/>
              </a:ext>
            </a:extLst>
          </p:cNvPr>
          <p:cNvSpPr txBox="1">
            <a:spLocks/>
          </p:cNvSpPr>
          <p:nvPr/>
        </p:nvSpPr>
        <p:spPr>
          <a:xfrm>
            <a:off x="311640" y="1301213"/>
            <a:ext cx="5336124" cy="4506579"/>
          </a:xfrm>
          <a:prstGeom prst="rect">
            <a:avLst/>
          </a:prstGeom>
          <a:noFill/>
          <a:ln>
            <a:noFill/>
          </a:ln>
        </p:spPr>
        <p:txBody>
          <a:bodyPr spcFirstLastPara="1" wrap="square" lIns="0" tIns="0" rIns="0" bIns="0" anchor="t" anchorCtr="0">
            <a:no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2800"/>
              <a:buFont typeface="Arial"/>
              <a:buNone/>
            </a:pPr>
            <a:endParaRPr lang="en-US" sz="1200" b="0"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lang="en-US" sz="1200" b="0"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lang="en-US" sz="1200" b="0" dirty="0">
              <a:solidFill>
                <a:schemeClr val="tx1">
                  <a:lumMod val="75000"/>
                  <a:lumOff val="25000"/>
                </a:schemeClr>
              </a:solidFill>
              <a:latin typeface="Arial"/>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Dedicated Implementation Manager</a:t>
            </a:r>
            <a:endParaRPr lang="en-US" sz="11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endPar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Plan Design Manager</a:t>
            </a:r>
          </a:p>
          <a:p>
            <a:pPr marL="995363" lvl="3" indent="0">
              <a:spcBef>
                <a:spcPts val="0"/>
              </a:spcBef>
              <a:buClr>
                <a:srgbClr val="000000"/>
              </a:buClr>
              <a:buSzPts val="2800"/>
              <a:buNone/>
            </a:pPr>
            <a:endPar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Implementation Operations Specialist</a:t>
            </a:r>
          </a:p>
          <a:p>
            <a:pPr lvl="3" indent="0">
              <a:spcBef>
                <a:spcPts val="0"/>
              </a:spcBef>
              <a:buClr>
                <a:srgbClr val="000000"/>
              </a:buClr>
              <a:buSzPts val="2800"/>
              <a:buNone/>
            </a:pPr>
            <a:endPar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Payroll Integration Specialist</a:t>
            </a:r>
            <a:endParaRPr lang="en-US" sz="11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endPar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Platform Experience Manager</a:t>
            </a:r>
            <a:endParaRPr lang="en-US" sz="11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endPar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endParaRPr>
          </a:p>
          <a:p>
            <a:pPr lvl="3" indent="0">
              <a:spcBef>
                <a:spcPts val="0"/>
              </a:spcBef>
              <a:buClr>
                <a:srgbClr val="000000"/>
              </a:buClr>
              <a:buSzPts val="2800"/>
              <a:buNone/>
            </a:pPr>
            <a:r>
              <a:rPr lang="en-US" sz="2000" b="0" i="0" u="none" strike="noStrike" cap="none" dirty="0">
                <a:solidFill>
                  <a:schemeClr val="tx1">
                    <a:lumMod val="75000"/>
                    <a:lumOff val="25000"/>
                  </a:schemeClr>
                </a:solidFill>
                <a:latin typeface="JPM AM Pro Book" panose="020B0403040102020003" pitchFamily="34" charset="77"/>
                <a:ea typeface="Arial"/>
                <a:cs typeface="Arial"/>
                <a:sym typeface="Arial"/>
              </a:rPr>
              <a:t>Ongoing Client Success Manager</a:t>
            </a:r>
            <a:endParaRPr lang="en-US" sz="1800" b="0" dirty="0">
              <a:solidFill>
                <a:schemeClr val="tx1">
                  <a:lumMod val="75000"/>
                  <a:lumOff val="25000"/>
                </a:schemeClr>
              </a:solidFill>
              <a:latin typeface="JPM AM Pro Book" panose="020B0403040102020003" pitchFamily="34" charset="77"/>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marL="171450" indent="-95250">
              <a:lnSpc>
                <a:spcPct val="105000"/>
              </a:lnSpc>
              <a:spcBef>
                <a:spcPts val="0"/>
              </a:spcBef>
              <a:spcAft>
                <a:spcPts val="0"/>
              </a:spcAft>
              <a:buClr>
                <a:srgbClr val="2C4F66"/>
              </a:buClr>
              <a:buSzPts val="1200"/>
              <a:buFont typeface="Arial"/>
              <a:buNone/>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chemeClr val="tx1">
                  <a:lumMod val="75000"/>
                  <a:lumOff val="25000"/>
                </a:schemeClr>
              </a:solidFill>
              <a:latin typeface="Nunito Sans"/>
              <a:ea typeface="Nunito Sans"/>
              <a:cs typeface="Nunito Sans"/>
              <a:sym typeface="Nunito Sans"/>
            </a:endParaRPr>
          </a:p>
          <a:p>
            <a:pPr marL="457200" indent="-228600">
              <a:lnSpc>
                <a:spcPct val="105000"/>
              </a:lnSpc>
              <a:spcBef>
                <a:spcPts val="500"/>
              </a:spcBef>
              <a:spcAft>
                <a:spcPts val="0"/>
              </a:spcAft>
              <a:buClr>
                <a:srgbClr val="2C4F66"/>
              </a:buClr>
              <a:buSzPts val="1400"/>
            </a:pPr>
            <a:endParaRPr lang="en-US" sz="1200" dirty="0">
              <a:solidFill>
                <a:schemeClr val="tx1">
                  <a:lumMod val="75000"/>
                  <a:lumOff val="25000"/>
                </a:schemeClr>
              </a:solidFill>
            </a:endParaRPr>
          </a:p>
        </p:txBody>
      </p:sp>
      <p:sp>
        <p:nvSpPr>
          <p:cNvPr id="5" name="Text Placeholder 16">
            <a:extLst>
              <a:ext uri="{FF2B5EF4-FFF2-40B4-BE49-F238E27FC236}">
                <a16:creationId xmlns:a16="http://schemas.microsoft.com/office/drawing/2014/main" id="{85E54F86-0369-7014-780D-79CE553E4980}"/>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Your J.P. Morgan Team</a:t>
            </a:r>
          </a:p>
          <a:p>
            <a:endParaRPr lang="en-US" b="0" dirty="0"/>
          </a:p>
          <a:p>
            <a:endParaRPr lang="en-US" b="0" dirty="0"/>
          </a:p>
          <a:p>
            <a:endParaRPr lang="en-US" b="0" dirty="0"/>
          </a:p>
        </p:txBody>
      </p:sp>
      <p:grpSp>
        <p:nvGrpSpPr>
          <p:cNvPr id="6" name="Group 5">
            <a:extLst>
              <a:ext uri="{FF2B5EF4-FFF2-40B4-BE49-F238E27FC236}">
                <a16:creationId xmlns:a16="http://schemas.microsoft.com/office/drawing/2014/main" id="{DFB2211A-E3A0-9B9F-44BC-E1B0A01AA4C6}"/>
              </a:ext>
            </a:extLst>
          </p:cNvPr>
          <p:cNvGrpSpPr>
            <a:grpSpLocks noChangeAspect="1"/>
          </p:cNvGrpSpPr>
          <p:nvPr/>
        </p:nvGrpSpPr>
        <p:grpSpPr>
          <a:xfrm>
            <a:off x="8138979" y="2609686"/>
            <a:ext cx="2313849" cy="1889631"/>
            <a:chOff x="9295119" y="3098480"/>
            <a:chExt cx="790929" cy="645921"/>
          </a:xfrm>
        </p:grpSpPr>
        <p:sp>
          <p:nvSpPr>
            <p:cNvPr id="7" name="Freeform: Shape 48">
              <a:extLst>
                <a:ext uri="{FF2B5EF4-FFF2-40B4-BE49-F238E27FC236}">
                  <a16:creationId xmlns:a16="http://schemas.microsoft.com/office/drawing/2014/main" id="{4F44036D-D126-7DC8-5F9C-A90F0C579976}"/>
                </a:ext>
              </a:extLst>
            </p:cNvPr>
            <p:cNvSpPr/>
            <p:nvPr/>
          </p:nvSpPr>
          <p:spPr>
            <a:xfrm>
              <a:off x="9836101" y="3283048"/>
              <a:ext cx="171465" cy="171465"/>
            </a:xfrm>
            <a:custGeom>
              <a:avLst/>
              <a:gdLst>
                <a:gd name="connsiteX0" fmla="*/ 85607 w 171465"/>
                <a:gd name="connsiteY0" fmla="*/ -235 h 171465"/>
                <a:gd name="connsiteX1" fmla="*/ -126 w 171465"/>
                <a:gd name="connsiteY1" fmla="*/ 85498 h 171465"/>
                <a:gd name="connsiteX2" fmla="*/ 85607 w 171465"/>
                <a:gd name="connsiteY2" fmla="*/ 171230 h 171465"/>
                <a:gd name="connsiteX3" fmla="*/ 171340 w 171465"/>
                <a:gd name="connsiteY3" fmla="*/ 85498 h 171465"/>
                <a:gd name="connsiteX4" fmla="*/ 85862 w 171465"/>
                <a:gd name="connsiteY4" fmla="*/ -235 h 171465"/>
                <a:gd name="connsiteX5" fmla="*/ 85607 w 171465"/>
                <a:gd name="connsiteY5" fmla="*/ -235 h 171465"/>
                <a:gd name="connsiteX6" fmla="*/ 85607 w 171465"/>
                <a:gd name="connsiteY6" fmla="*/ 12485 h 171465"/>
                <a:gd name="connsiteX7" fmla="*/ 158111 w 171465"/>
                <a:gd name="connsiteY7" fmla="*/ 84989 h 171465"/>
                <a:gd name="connsiteX8" fmla="*/ 85607 w 171465"/>
                <a:gd name="connsiteY8" fmla="*/ 157493 h 171465"/>
                <a:gd name="connsiteX9" fmla="*/ 13103 w 171465"/>
                <a:gd name="connsiteY9" fmla="*/ 84989 h 171465"/>
                <a:gd name="connsiteX10" fmla="*/ 85607 w 171465"/>
                <a:gd name="connsiteY10" fmla="*/ 12485 h 17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65" h="171465">
                  <a:moveTo>
                    <a:pt x="85607" y="-235"/>
                  </a:moveTo>
                  <a:cubicBezTo>
                    <a:pt x="38258" y="-235"/>
                    <a:pt x="-126" y="38149"/>
                    <a:pt x="-126" y="85498"/>
                  </a:cubicBezTo>
                  <a:cubicBezTo>
                    <a:pt x="-126" y="132847"/>
                    <a:pt x="38258" y="171230"/>
                    <a:pt x="85607" y="171230"/>
                  </a:cubicBezTo>
                  <a:cubicBezTo>
                    <a:pt x="132956" y="171230"/>
                    <a:pt x="171340" y="132846"/>
                    <a:pt x="171340" y="85498"/>
                  </a:cubicBezTo>
                  <a:cubicBezTo>
                    <a:pt x="171410" y="38219"/>
                    <a:pt x="133140" y="-165"/>
                    <a:pt x="85862" y="-235"/>
                  </a:cubicBezTo>
                  <a:cubicBezTo>
                    <a:pt x="85777" y="-235"/>
                    <a:pt x="85691" y="-235"/>
                    <a:pt x="85607" y="-235"/>
                  </a:cubicBezTo>
                  <a:moveTo>
                    <a:pt x="85607" y="12485"/>
                  </a:moveTo>
                  <a:cubicBezTo>
                    <a:pt x="125650" y="12485"/>
                    <a:pt x="158111" y="44946"/>
                    <a:pt x="158111" y="84989"/>
                  </a:cubicBezTo>
                  <a:cubicBezTo>
                    <a:pt x="158111" y="125032"/>
                    <a:pt x="125650" y="157493"/>
                    <a:pt x="85607" y="157493"/>
                  </a:cubicBezTo>
                  <a:cubicBezTo>
                    <a:pt x="45564" y="157493"/>
                    <a:pt x="13103" y="125032"/>
                    <a:pt x="13103" y="84989"/>
                  </a:cubicBezTo>
                  <a:cubicBezTo>
                    <a:pt x="13103" y="44946"/>
                    <a:pt x="45564" y="12485"/>
                    <a:pt x="85607" y="12485"/>
                  </a:cubicBezTo>
                </a:path>
              </a:pathLst>
            </a:custGeom>
            <a:solidFill>
              <a:srgbClr val="231F20"/>
            </a:solidFill>
            <a:ln w="12713" cap="flat">
              <a:noFill/>
              <a:prstDash val="solid"/>
              <a:miter/>
            </a:ln>
          </p:spPr>
          <p:txBody>
            <a:bodyPr rtlCol="0" anchor="ctr"/>
            <a:lstStyle/>
            <a:p>
              <a:endParaRPr lang="en-US"/>
            </a:p>
          </p:txBody>
        </p:sp>
        <p:sp>
          <p:nvSpPr>
            <p:cNvPr id="8" name="Freeform: Shape 51">
              <a:extLst>
                <a:ext uri="{FF2B5EF4-FFF2-40B4-BE49-F238E27FC236}">
                  <a16:creationId xmlns:a16="http://schemas.microsoft.com/office/drawing/2014/main" id="{024A90BE-942E-B890-B2D0-98352C321E68}"/>
                </a:ext>
              </a:extLst>
            </p:cNvPr>
            <p:cNvSpPr/>
            <p:nvPr/>
          </p:nvSpPr>
          <p:spPr>
            <a:xfrm>
              <a:off x="9295119" y="3500559"/>
              <a:ext cx="329448" cy="165360"/>
            </a:xfrm>
            <a:custGeom>
              <a:avLst/>
              <a:gdLst>
                <a:gd name="connsiteX0" fmla="*/ 165234 w 329448"/>
                <a:gd name="connsiteY0" fmla="*/ -235 h 165360"/>
                <a:gd name="connsiteX1" fmla="*/ -126 w 329448"/>
                <a:gd name="connsiteY1" fmla="*/ 165125 h 165360"/>
                <a:gd name="connsiteX2" fmla="*/ 329323 w 329448"/>
                <a:gd name="connsiteY2" fmla="*/ 165125 h 165360"/>
                <a:gd name="connsiteX3" fmla="*/ 164598 w 329448"/>
                <a:gd name="connsiteY3" fmla="*/ -235 h 165360"/>
                <a:gd name="connsiteX4" fmla="*/ 164598 w 329448"/>
                <a:gd name="connsiteY4" fmla="*/ 12485 h 165360"/>
                <a:gd name="connsiteX5" fmla="*/ 315585 w 329448"/>
                <a:gd name="connsiteY5" fmla="*/ 150879 h 165360"/>
                <a:gd name="connsiteX6" fmla="*/ 14248 w 329448"/>
                <a:gd name="connsiteY6" fmla="*/ 150879 h 165360"/>
                <a:gd name="connsiteX7" fmla="*/ 165234 w 329448"/>
                <a:gd name="connsiteY7" fmla="*/ 12485 h 1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448" h="165360">
                  <a:moveTo>
                    <a:pt x="165234" y="-235"/>
                  </a:moveTo>
                  <a:cubicBezTo>
                    <a:pt x="73909" y="-235"/>
                    <a:pt x="-126" y="73799"/>
                    <a:pt x="-126" y="165125"/>
                  </a:cubicBezTo>
                  <a:lnTo>
                    <a:pt x="329323" y="165125"/>
                  </a:lnTo>
                  <a:cubicBezTo>
                    <a:pt x="329323" y="74047"/>
                    <a:pt x="255676" y="115"/>
                    <a:pt x="164598" y="-235"/>
                  </a:cubicBezTo>
                  <a:moveTo>
                    <a:pt x="164598" y="12485"/>
                  </a:moveTo>
                  <a:cubicBezTo>
                    <a:pt x="243164" y="12575"/>
                    <a:pt x="308670" y="72617"/>
                    <a:pt x="315585" y="150879"/>
                  </a:cubicBezTo>
                  <a:lnTo>
                    <a:pt x="14248" y="150879"/>
                  </a:lnTo>
                  <a:cubicBezTo>
                    <a:pt x="21163" y="72618"/>
                    <a:pt x="86668" y="12575"/>
                    <a:pt x="165234" y="12485"/>
                  </a:cubicBezTo>
                </a:path>
              </a:pathLst>
            </a:custGeom>
            <a:solidFill>
              <a:srgbClr val="231F20"/>
            </a:solidFill>
            <a:ln w="12713" cap="flat">
              <a:noFill/>
              <a:prstDash val="solid"/>
              <a:miter/>
            </a:ln>
          </p:spPr>
          <p:txBody>
            <a:bodyPr rtlCol="0" anchor="ctr"/>
            <a:lstStyle/>
            <a:p>
              <a:endParaRPr lang="en-US"/>
            </a:p>
          </p:txBody>
        </p:sp>
        <p:sp>
          <p:nvSpPr>
            <p:cNvPr id="9" name="Freeform: Shape 52">
              <a:extLst>
                <a:ext uri="{FF2B5EF4-FFF2-40B4-BE49-F238E27FC236}">
                  <a16:creationId xmlns:a16="http://schemas.microsoft.com/office/drawing/2014/main" id="{3F5AB40D-7DC9-725F-10CA-481F586444F2}"/>
                </a:ext>
              </a:extLst>
            </p:cNvPr>
            <p:cNvSpPr/>
            <p:nvPr/>
          </p:nvSpPr>
          <p:spPr>
            <a:xfrm>
              <a:off x="9756474" y="3500559"/>
              <a:ext cx="329574" cy="165360"/>
            </a:xfrm>
            <a:custGeom>
              <a:avLst/>
              <a:gdLst>
                <a:gd name="connsiteX0" fmla="*/ 165234 w 329574"/>
                <a:gd name="connsiteY0" fmla="*/ -235 h 165360"/>
                <a:gd name="connsiteX1" fmla="*/ -126 w 329574"/>
                <a:gd name="connsiteY1" fmla="*/ 165125 h 165360"/>
                <a:gd name="connsiteX2" fmla="*/ 329449 w 329574"/>
                <a:gd name="connsiteY2" fmla="*/ 165125 h 165360"/>
                <a:gd name="connsiteX3" fmla="*/ 164089 w 329574"/>
                <a:gd name="connsiteY3" fmla="*/ -235 h 165360"/>
                <a:gd name="connsiteX4" fmla="*/ 164089 w 329574"/>
                <a:gd name="connsiteY4" fmla="*/ 12485 h 165360"/>
                <a:gd name="connsiteX5" fmla="*/ 315075 w 329574"/>
                <a:gd name="connsiteY5" fmla="*/ 150879 h 165360"/>
                <a:gd name="connsiteX6" fmla="*/ 14248 w 329574"/>
                <a:gd name="connsiteY6" fmla="*/ 150879 h 165360"/>
                <a:gd name="connsiteX7" fmla="*/ 165234 w 329574"/>
                <a:gd name="connsiteY7" fmla="*/ 12485 h 1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74" h="165360">
                  <a:moveTo>
                    <a:pt x="165234" y="-235"/>
                  </a:moveTo>
                  <a:cubicBezTo>
                    <a:pt x="73909" y="-235"/>
                    <a:pt x="-126" y="73799"/>
                    <a:pt x="-126" y="165125"/>
                  </a:cubicBezTo>
                  <a:lnTo>
                    <a:pt x="329449" y="165125"/>
                  </a:lnTo>
                  <a:cubicBezTo>
                    <a:pt x="329449" y="73799"/>
                    <a:pt x="255415" y="-235"/>
                    <a:pt x="164089" y="-235"/>
                  </a:cubicBezTo>
                  <a:moveTo>
                    <a:pt x="164089" y="12485"/>
                  </a:moveTo>
                  <a:cubicBezTo>
                    <a:pt x="242655" y="12575"/>
                    <a:pt x="308160" y="72617"/>
                    <a:pt x="315075" y="150879"/>
                  </a:cubicBezTo>
                  <a:lnTo>
                    <a:pt x="14248" y="150879"/>
                  </a:lnTo>
                  <a:cubicBezTo>
                    <a:pt x="21163" y="72618"/>
                    <a:pt x="86668" y="12575"/>
                    <a:pt x="165234" y="12485"/>
                  </a:cubicBezTo>
                </a:path>
              </a:pathLst>
            </a:custGeom>
            <a:solidFill>
              <a:srgbClr val="231F20"/>
            </a:solidFill>
            <a:ln w="12713" cap="flat">
              <a:noFill/>
              <a:prstDash val="solid"/>
              <a:miter/>
            </a:ln>
          </p:spPr>
          <p:txBody>
            <a:bodyPr rtlCol="0" anchor="ctr"/>
            <a:lstStyle/>
            <a:p>
              <a:endParaRPr lang="en-US"/>
            </a:p>
          </p:txBody>
        </p:sp>
        <p:sp>
          <p:nvSpPr>
            <p:cNvPr id="10" name="Freeform: Shape 57">
              <a:extLst>
                <a:ext uri="{FF2B5EF4-FFF2-40B4-BE49-F238E27FC236}">
                  <a16:creationId xmlns:a16="http://schemas.microsoft.com/office/drawing/2014/main" id="{4ADEFCD2-04AA-A0B9-354C-8F18D637A321}"/>
                </a:ext>
              </a:extLst>
            </p:cNvPr>
            <p:cNvSpPr/>
            <p:nvPr/>
          </p:nvSpPr>
          <p:spPr>
            <a:xfrm>
              <a:off x="9546211" y="3098480"/>
              <a:ext cx="290016" cy="290015"/>
            </a:xfrm>
            <a:custGeom>
              <a:avLst/>
              <a:gdLst>
                <a:gd name="connsiteX0" fmla="*/ 289891 w 290016"/>
                <a:gd name="connsiteY0" fmla="*/ 144773 h 290015"/>
                <a:gd name="connsiteX1" fmla="*/ 144882 w 290016"/>
                <a:gd name="connsiteY1" fmla="*/ -235 h 290015"/>
                <a:gd name="connsiteX2" fmla="*/ -126 w 290016"/>
                <a:gd name="connsiteY2" fmla="*/ 144773 h 290015"/>
                <a:gd name="connsiteX3" fmla="*/ 144882 w 290016"/>
                <a:gd name="connsiteY3" fmla="*/ 289781 h 290015"/>
                <a:gd name="connsiteX4" fmla="*/ 289891 w 290016"/>
                <a:gd name="connsiteY4" fmla="*/ 144773 h 29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6" h="290015">
                  <a:moveTo>
                    <a:pt x="289891" y="144773"/>
                  </a:moveTo>
                  <a:cubicBezTo>
                    <a:pt x="289891" y="64687"/>
                    <a:pt x="224969" y="-235"/>
                    <a:pt x="144882" y="-235"/>
                  </a:cubicBezTo>
                  <a:cubicBezTo>
                    <a:pt x="64797" y="-235"/>
                    <a:pt x="-126" y="64687"/>
                    <a:pt x="-126" y="144773"/>
                  </a:cubicBezTo>
                  <a:cubicBezTo>
                    <a:pt x="-126" y="224859"/>
                    <a:pt x="64796" y="289781"/>
                    <a:pt x="144882" y="289781"/>
                  </a:cubicBezTo>
                  <a:cubicBezTo>
                    <a:pt x="224968" y="289781"/>
                    <a:pt x="289891" y="224859"/>
                    <a:pt x="289891" y="144773"/>
                  </a:cubicBezTo>
                </a:path>
              </a:pathLst>
            </a:custGeom>
            <a:solidFill>
              <a:schemeClr val="accent5"/>
            </a:solidFill>
            <a:ln w="12713" cap="flat">
              <a:noFill/>
              <a:prstDash val="solid"/>
              <a:miter/>
            </a:ln>
          </p:spPr>
          <p:txBody>
            <a:bodyPr rtlCol="0" anchor="ctr"/>
            <a:lstStyle/>
            <a:p>
              <a:endParaRPr lang="en-US"/>
            </a:p>
          </p:txBody>
        </p:sp>
        <p:sp>
          <p:nvSpPr>
            <p:cNvPr id="11" name="Freeform: Shape 58">
              <a:extLst>
                <a:ext uri="{FF2B5EF4-FFF2-40B4-BE49-F238E27FC236}">
                  <a16:creationId xmlns:a16="http://schemas.microsoft.com/office/drawing/2014/main" id="{15A4C49B-02B6-6ECF-690A-F0EE24161FD7}"/>
                </a:ext>
              </a:extLst>
            </p:cNvPr>
            <p:cNvSpPr/>
            <p:nvPr/>
          </p:nvSpPr>
          <p:spPr>
            <a:xfrm>
              <a:off x="9374746" y="3283048"/>
              <a:ext cx="171465" cy="171465"/>
            </a:xfrm>
            <a:custGeom>
              <a:avLst/>
              <a:gdLst>
                <a:gd name="connsiteX0" fmla="*/ 85607 w 171465"/>
                <a:gd name="connsiteY0" fmla="*/ -235 h 171465"/>
                <a:gd name="connsiteX1" fmla="*/ -126 w 171465"/>
                <a:gd name="connsiteY1" fmla="*/ 85498 h 171465"/>
                <a:gd name="connsiteX2" fmla="*/ 85607 w 171465"/>
                <a:gd name="connsiteY2" fmla="*/ 171230 h 171465"/>
                <a:gd name="connsiteX3" fmla="*/ 171340 w 171465"/>
                <a:gd name="connsiteY3" fmla="*/ 85498 h 171465"/>
                <a:gd name="connsiteX4" fmla="*/ 85607 w 171465"/>
                <a:gd name="connsiteY4" fmla="*/ -235 h 171465"/>
                <a:gd name="connsiteX5" fmla="*/ 85607 w 171465"/>
                <a:gd name="connsiteY5" fmla="*/ 12485 h 171465"/>
                <a:gd name="connsiteX6" fmla="*/ 158111 w 171465"/>
                <a:gd name="connsiteY6" fmla="*/ 84989 h 171465"/>
                <a:gd name="connsiteX7" fmla="*/ 85607 w 171465"/>
                <a:gd name="connsiteY7" fmla="*/ 157493 h 171465"/>
                <a:gd name="connsiteX8" fmla="*/ 13103 w 171465"/>
                <a:gd name="connsiteY8" fmla="*/ 84989 h 171465"/>
                <a:gd name="connsiteX9" fmla="*/ 85607 w 171465"/>
                <a:gd name="connsiteY9" fmla="*/ 12485 h 17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65" h="171465">
                  <a:moveTo>
                    <a:pt x="85607" y="-235"/>
                  </a:moveTo>
                  <a:cubicBezTo>
                    <a:pt x="38258" y="-235"/>
                    <a:pt x="-126" y="38149"/>
                    <a:pt x="-126" y="85498"/>
                  </a:cubicBezTo>
                  <a:cubicBezTo>
                    <a:pt x="-126" y="132847"/>
                    <a:pt x="38258" y="171230"/>
                    <a:pt x="85607" y="171230"/>
                  </a:cubicBezTo>
                  <a:cubicBezTo>
                    <a:pt x="132956" y="171230"/>
                    <a:pt x="171340" y="132846"/>
                    <a:pt x="171340" y="85498"/>
                  </a:cubicBezTo>
                  <a:cubicBezTo>
                    <a:pt x="171340" y="38149"/>
                    <a:pt x="132956" y="-235"/>
                    <a:pt x="85607" y="-235"/>
                  </a:cubicBezTo>
                  <a:moveTo>
                    <a:pt x="85607" y="12485"/>
                  </a:moveTo>
                  <a:cubicBezTo>
                    <a:pt x="125650" y="12485"/>
                    <a:pt x="158111" y="44946"/>
                    <a:pt x="158111" y="84989"/>
                  </a:cubicBezTo>
                  <a:cubicBezTo>
                    <a:pt x="158111" y="125032"/>
                    <a:pt x="125650" y="157493"/>
                    <a:pt x="85607" y="157493"/>
                  </a:cubicBezTo>
                  <a:cubicBezTo>
                    <a:pt x="45564" y="157493"/>
                    <a:pt x="13103" y="125032"/>
                    <a:pt x="13103" y="84989"/>
                  </a:cubicBezTo>
                  <a:cubicBezTo>
                    <a:pt x="13103" y="44946"/>
                    <a:pt x="45564" y="12485"/>
                    <a:pt x="85607" y="12485"/>
                  </a:cubicBezTo>
                </a:path>
              </a:pathLst>
            </a:custGeom>
            <a:solidFill>
              <a:srgbClr val="231F20"/>
            </a:solidFill>
            <a:ln w="12713" cap="flat">
              <a:noFill/>
              <a:prstDash val="solid"/>
              <a:miter/>
            </a:ln>
          </p:spPr>
          <p:txBody>
            <a:bodyPr rtlCol="0" anchor="ctr"/>
            <a:lstStyle/>
            <a:p>
              <a:endParaRPr lang="en-US"/>
            </a:p>
          </p:txBody>
        </p:sp>
        <p:sp>
          <p:nvSpPr>
            <p:cNvPr id="12" name="Freeform: Shape 59">
              <a:extLst>
                <a:ext uri="{FF2B5EF4-FFF2-40B4-BE49-F238E27FC236}">
                  <a16:creationId xmlns:a16="http://schemas.microsoft.com/office/drawing/2014/main" id="{3D5C2384-761E-FA17-3189-822367DA70A7}"/>
                </a:ext>
              </a:extLst>
            </p:cNvPr>
            <p:cNvSpPr/>
            <p:nvPr/>
          </p:nvSpPr>
          <p:spPr>
            <a:xfrm>
              <a:off x="9401076" y="3461000"/>
              <a:ext cx="566803" cy="283401"/>
            </a:xfrm>
            <a:custGeom>
              <a:avLst/>
              <a:gdLst>
                <a:gd name="connsiteX0" fmla="*/ 566678 w 566803"/>
                <a:gd name="connsiteY0" fmla="*/ 283167 h 283401"/>
                <a:gd name="connsiteX1" fmla="*/ 283276 w 566803"/>
                <a:gd name="connsiteY1" fmla="*/ -235 h 283401"/>
                <a:gd name="connsiteX2" fmla="*/ -126 w 566803"/>
                <a:gd name="connsiteY2" fmla="*/ 283167 h 283401"/>
              </a:gdLst>
              <a:ahLst/>
              <a:cxnLst>
                <a:cxn ang="0">
                  <a:pos x="connsiteX0" y="connsiteY0"/>
                </a:cxn>
                <a:cxn ang="0">
                  <a:pos x="connsiteX1" y="connsiteY1"/>
                </a:cxn>
                <a:cxn ang="0">
                  <a:pos x="connsiteX2" y="connsiteY2"/>
                </a:cxn>
              </a:cxnLst>
              <a:rect l="l" t="t" r="r" b="b"/>
              <a:pathLst>
                <a:path w="566803" h="283401">
                  <a:moveTo>
                    <a:pt x="566678" y="283167"/>
                  </a:moveTo>
                  <a:cubicBezTo>
                    <a:pt x="566678" y="126648"/>
                    <a:pt x="439795" y="-235"/>
                    <a:pt x="283276" y="-235"/>
                  </a:cubicBezTo>
                  <a:cubicBezTo>
                    <a:pt x="126757" y="-235"/>
                    <a:pt x="-126" y="126648"/>
                    <a:pt x="-126" y="283167"/>
                  </a:cubicBezTo>
                  <a:close/>
                </a:path>
              </a:pathLst>
            </a:custGeom>
            <a:solidFill>
              <a:schemeClr val="accent5"/>
            </a:solidFill>
            <a:ln w="12713" cap="flat">
              <a:noFill/>
              <a:prstDash val="solid"/>
              <a:miter/>
            </a:ln>
          </p:spPr>
          <p:txBody>
            <a:bodyPr rtlCol="0" anchor="ctr"/>
            <a:lstStyle/>
            <a:p>
              <a:endParaRPr lang="en-US"/>
            </a:p>
          </p:txBody>
        </p:sp>
      </p:grpSp>
    </p:spTree>
    <p:extLst>
      <p:ext uri="{BB962C8B-B14F-4D97-AF65-F5344CB8AC3E}">
        <p14:creationId xmlns:p14="http://schemas.microsoft.com/office/powerpoint/2010/main" val="415604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Client Onboarding Journey</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Startup and Conversion Plans</a:t>
            </a:r>
          </a:p>
          <a:p>
            <a:endParaRPr lang="en-US" b="0" dirty="0"/>
          </a:p>
        </p:txBody>
      </p:sp>
      <p:sp>
        <p:nvSpPr>
          <p:cNvPr id="46" name="Google Shape;284;p3">
            <a:extLst>
              <a:ext uri="{FF2B5EF4-FFF2-40B4-BE49-F238E27FC236}">
                <a16:creationId xmlns:a16="http://schemas.microsoft.com/office/drawing/2014/main" id="{6BF0DF0C-96EC-AFF4-3B0C-45B36E69B139}"/>
              </a:ext>
            </a:extLst>
          </p:cNvPr>
          <p:cNvSpPr txBox="1"/>
          <p:nvPr/>
        </p:nvSpPr>
        <p:spPr>
          <a:xfrm>
            <a:off x="5083934" y="5125608"/>
            <a:ext cx="1874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5</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Onboarding Complete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ea typeface="Georgia"/>
              <a:cs typeface="Georgia"/>
              <a:sym typeface="Georgia"/>
            </a:endParaRPr>
          </a:p>
        </p:txBody>
      </p:sp>
      <p:grpSp>
        <p:nvGrpSpPr>
          <p:cNvPr id="49" name="Group 48">
            <a:extLst>
              <a:ext uri="{FF2B5EF4-FFF2-40B4-BE49-F238E27FC236}">
                <a16:creationId xmlns:a16="http://schemas.microsoft.com/office/drawing/2014/main" id="{68E71990-1D27-E247-8E8F-24E40FFFBE12}"/>
              </a:ext>
            </a:extLst>
          </p:cNvPr>
          <p:cNvGrpSpPr>
            <a:grpSpLocks noChangeAspect="1"/>
          </p:cNvGrpSpPr>
          <p:nvPr/>
        </p:nvGrpSpPr>
        <p:grpSpPr>
          <a:xfrm>
            <a:off x="2111419" y="1672635"/>
            <a:ext cx="1106424" cy="1106424"/>
            <a:chOff x="2470325" y="1732704"/>
            <a:chExt cx="1282391" cy="1282391"/>
          </a:xfrm>
        </p:grpSpPr>
        <p:sp>
          <p:nvSpPr>
            <p:cNvPr id="50" name="Oval 49">
              <a:extLst>
                <a:ext uri="{FF2B5EF4-FFF2-40B4-BE49-F238E27FC236}">
                  <a16:creationId xmlns:a16="http://schemas.microsoft.com/office/drawing/2014/main" id="{3538B80E-F5F2-5A4E-8DAD-5285993B3277}"/>
                </a:ext>
              </a:extLst>
            </p:cNvPr>
            <p:cNvSpPr/>
            <p:nvPr/>
          </p:nvSpPr>
          <p:spPr>
            <a:xfrm>
              <a:off x="2470325" y="1732704"/>
              <a:ext cx="1282391" cy="1282391"/>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1" name="Picture Placeholder 109" descr="Shape&#10;&#10;Description automatically generated with low confidence">
              <a:extLst>
                <a:ext uri="{FF2B5EF4-FFF2-40B4-BE49-F238E27FC236}">
                  <a16:creationId xmlns:a16="http://schemas.microsoft.com/office/drawing/2014/main" id="{A0D82E26-D40D-B44E-869B-8A167A2E5517}"/>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2654320" y="1916699"/>
              <a:ext cx="914400" cy="914400"/>
            </a:xfrm>
            <a:prstGeom prst="rect">
              <a:avLst/>
            </a:prstGeom>
            <a:noFill/>
          </p:spPr>
        </p:pic>
      </p:grpSp>
      <p:grpSp>
        <p:nvGrpSpPr>
          <p:cNvPr id="52" name="Group 51">
            <a:extLst>
              <a:ext uri="{FF2B5EF4-FFF2-40B4-BE49-F238E27FC236}">
                <a16:creationId xmlns:a16="http://schemas.microsoft.com/office/drawing/2014/main" id="{2D833BD3-0DF3-5E4B-8E45-E4319A335ECB}"/>
              </a:ext>
            </a:extLst>
          </p:cNvPr>
          <p:cNvGrpSpPr>
            <a:grpSpLocks noChangeAspect="1"/>
          </p:cNvGrpSpPr>
          <p:nvPr/>
        </p:nvGrpSpPr>
        <p:grpSpPr>
          <a:xfrm>
            <a:off x="8519110" y="1624276"/>
            <a:ext cx="1106810" cy="1106810"/>
            <a:chOff x="274321" y="1732704"/>
            <a:chExt cx="1282391" cy="1282391"/>
          </a:xfrm>
          <a:solidFill>
            <a:schemeClr val="accent1"/>
          </a:solidFill>
        </p:grpSpPr>
        <p:sp>
          <p:nvSpPr>
            <p:cNvPr id="53" name="Oval 52">
              <a:extLst>
                <a:ext uri="{FF2B5EF4-FFF2-40B4-BE49-F238E27FC236}">
                  <a16:creationId xmlns:a16="http://schemas.microsoft.com/office/drawing/2014/main" id="{8A93CFF7-8979-2C43-AF1B-5BB58D6BD011}"/>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4" name="Picture Placeholder 95" descr="Icon&#10;&#10;Description automatically generated">
              <a:extLst>
                <a:ext uri="{FF2B5EF4-FFF2-40B4-BE49-F238E27FC236}">
                  <a16:creationId xmlns:a16="http://schemas.microsoft.com/office/drawing/2014/main" id="{1B07BFE4-4FB5-674D-8027-28472F6C67A4}"/>
                </a:ext>
              </a:extLst>
            </p:cNvPr>
            <p:cNvPicPr>
              <a:picLocks noChangeAspect="1"/>
            </p:cNvPicPr>
            <p:nvPr/>
          </p:nvPicPr>
          <p:blipFill rotWithShape="1">
            <a:blip r:embed="rId3">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5" name="Group 54">
            <a:extLst>
              <a:ext uri="{FF2B5EF4-FFF2-40B4-BE49-F238E27FC236}">
                <a16:creationId xmlns:a16="http://schemas.microsoft.com/office/drawing/2014/main" id="{27BF9FFC-9C38-8843-BFE7-22D245F4A8DD}"/>
              </a:ext>
            </a:extLst>
          </p:cNvPr>
          <p:cNvGrpSpPr>
            <a:grpSpLocks noChangeAspect="1"/>
          </p:cNvGrpSpPr>
          <p:nvPr/>
        </p:nvGrpSpPr>
        <p:grpSpPr>
          <a:xfrm>
            <a:off x="5542982" y="3860436"/>
            <a:ext cx="1106424" cy="1106424"/>
            <a:chOff x="4666329" y="1732704"/>
            <a:chExt cx="1282391" cy="1282391"/>
          </a:xfrm>
          <a:solidFill>
            <a:schemeClr val="accent3"/>
          </a:solidFill>
        </p:grpSpPr>
        <p:sp>
          <p:nvSpPr>
            <p:cNvPr id="56" name="Oval 55">
              <a:extLst>
                <a:ext uri="{FF2B5EF4-FFF2-40B4-BE49-F238E27FC236}">
                  <a16:creationId xmlns:a16="http://schemas.microsoft.com/office/drawing/2014/main" id="{0DFB0373-4C6A-124E-A8AC-575A5B565A9E}"/>
                </a:ext>
              </a:extLst>
            </p:cNvPr>
            <p:cNvSpPr/>
            <p:nvPr/>
          </p:nvSpPr>
          <p:spPr>
            <a:xfrm>
              <a:off x="4666329"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7" name="Picture Placeholder 165" descr="Icon&#10;&#10;Description automatically generated">
              <a:extLst>
                <a:ext uri="{FF2B5EF4-FFF2-40B4-BE49-F238E27FC236}">
                  <a16:creationId xmlns:a16="http://schemas.microsoft.com/office/drawing/2014/main" id="{7EFFB57E-51C9-BF40-A7C1-CFD8F7061F96}"/>
                </a:ext>
              </a:extLst>
            </p:cNvPr>
            <p:cNvPicPr>
              <a:picLocks noChangeAspect="1"/>
            </p:cNvPicPr>
            <p:nvPr/>
          </p:nvPicPr>
          <p:blipFill rotWithShape="1">
            <a:blip r:embed="rId4">
              <a:extLst>
                <a:ext uri="{28A0092B-C50C-407E-A947-70E740481C1C}">
                  <a14:useLocalDpi xmlns:a14="http://schemas.microsoft.com/office/drawing/2010/main" val="0"/>
                </a:ext>
              </a:extLst>
            </a:blip>
            <a:srcRect t="73" b="73"/>
            <a:stretch/>
          </p:blipFill>
          <p:spPr>
            <a:xfrm>
              <a:off x="4845212" y="1916699"/>
              <a:ext cx="914400" cy="914400"/>
            </a:xfrm>
            <a:prstGeom prst="rect">
              <a:avLst/>
            </a:prstGeom>
            <a:grpFill/>
          </p:spPr>
        </p:pic>
      </p:grpSp>
      <p:grpSp>
        <p:nvGrpSpPr>
          <p:cNvPr id="58" name="Group 57">
            <a:extLst>
              <a:ext uri="{FF2B5EF4-FFF2-40B4-BE49-F238E27FC236}">
                <a16:creationId xmlns:a16="http://schemas.microsoft.com/office/drawing/2014/main" id="{F11224DE-C8B7-0040-A7AE-EAFD02021291}"/>
              </a:ext>
            </a:extLst>
          </p:cNvPr>
          <p:cNvGrpSpPr>
            <a:grpSpLocks noChangeAspect="1"/>
          </p:cNvGrpSpPr>
          <p:nvPr/>
        </p:nvGrpSpPr>
        <p:grpSpPr>
          <a:xfrm>
            <a:off x="2111419" y="3910812"/>
            <a:ext cx="1106810" cy="1106810"/>
            <a:chOff x="6834183" y="1732704"/>
            <a:chExt cx="1282391" cy="1282391"/>
          </a:xfrm>
        </p:grpSpPr>
        <p:sp>
          <p:nvSpPr>
            <p:cNvPr id="59" name="Oval 58">
              <a:extLst>
                <a:ext uri="{FF2B5EF4-FFF2-40B4-BE49-F238E27FC236}">
                  <a16:creationId xmlns:a16="http://schemas.microsoft.com/office/drawing/2014/main" id="{F559FEE4-56CA-0940-806A-9830B45CB425}"/>
                </a:ext>
              </a:extLst>
            </p:cNvPr>
            <p:cNvSpPr/>
            <p:nvPr/>
          </p:nvSpPr>
          <p:spPr>
            <a:xfrm>
              <a:off x="6834183" y="1732704"/>
              <a:ext cx="1282391" cy="1282391"/>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60" name="Picture Placeholder 111" descr="Icon&#10;&#10;Description automatically generated">
              <a:extLst>
                <a:ext uri="{FF2B5EF4-FFF2-40B4-BE49-F238E27FC236}">
                  <a16:creationId xmlns:a16="http://schemas.microsoft.com/office/drawing/2014/main" id="{C110EF21-2F49-8A4F-9A7D-A9D6CC415CA3}"/>
                </a:ext>
              </a:extLst>
            </p:cNvPr>
            <p:cNvPicPr>
              <a:picLocks noChangeAspect="1"/>
            </p:cNvPicPr>
            <p:nvPr/>
          </p:nvPicPr>
          <p:blipFill rotWithShape="1">
            <a:blip r:embed="rId5">
              <a:extLst>
                <a:ext uri="{28A0092B-C50C-407E-A947-70E740481C1C}">
                  <a14:useLocalDpi xmlns:a14="http://schemas.microsoft.com/office/drawing/2010/main" val="0"/>
                </a:ext>
              </a:extLst>
            </a:blip>
            <a:srcRect t="73" b="73"/>
            <a:stretch/>
          </p:blipFill>
          <p:spPr>
            <a:xfrm>
              <a:off x="7020837" y="1865899"/>
              <a:ext cx="914400" cy="914400"/>
            </a:xfrm>
            <a:prstGeom prst="rect">
              <a:avLst/>
            </a:prstGeom>
            <a:noFill/>
          </p:spPr>
        </p:pic>
      </p:grpSp>
      <p:grpSp>
        <p:nvGrpSpPr>
          <p:cNvPr id="61" name="Group 60">
            <a:extLst>
              <a:ext uri="{FF2B5EF4-FFF2-40B4-BE49-F238E27FC236}">
                <a16:creationId xmlns:a16="http://schemas.microsoft.com/office/drawing/2014/main" id="{1570D660-C323-A646-8687-7A63267FAFE1}"/>
              </a:ext>
            </a:extLst>
          </p:cNvPr>
          <p:cNvGrpSpPr/>
          <p:nvPr/>
        </p:nvGrpSpPr>
        <p:grpSpPr>
          <a:xfrm>
            <a:off x="5542596" y="1623026"/>
            <a:ext cx="1106810" cy="1069115"/>
            <a:chOff x="7519909" y="2423862"/>
            <a:chExt cx="731520" cy="731520"/>
          </a:xfrm>
        </p:grpSpPr>
        <p:sp>
          <p:nvSpPr>
            <p:cNvPr id="62" name="Oval 61">
              <a:extLst>
                <a:ext uri="{FF2B5EF4-FFF2-40B4-BE49-F238E27FC236}">
                  <a16:creationId xmlns:a16="http://schemas.microsoft.com/office/drawing/2014/main" id="{DCE93BFE-242F-F74D-97B7-B5AC2518C3FD}"/>
                </a:ext>
              </a:extLst>
            </p:cNvPr>
            <p:cNvSpPr/>
            <p:nvPr/>
          </p:nvSpPr>
          <p:spPr>
            <a:xfrm>
              <a:off x="7519909" y="2423862"/>
              <a:ext cx="731520" cy="731520"/>
            </a:xfrm>
            <a:prstGeom prst="ellipse">
              <a:avLst/>
            </a:prstGeom>
            <a:solidFill>
              <a:srgbClr val="CD630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63" name="Group 62">
              <a:extLst>
                <a:ext uri="{FF2B5EF4-FFF2-40B4-BE49-F238E27FC236}">
                  <a16:creationId xmlns:a16="http://schemas.microsoft.com/office/drawing/2014/main" id="{AD7A9CF0-E251-3340-9540-C3C79A1AF909}"/>
                </a:ext>
              </a:extLst>
            </p:cNvPr>
            <p:cNvGrpSpPr>
              <a:grpSpLocks noChangeAspect="1"/>
            </p:cNvGrpSpPr>
            <p:nvPr/>
          </p:nvGrpSpPr>
          <p:grpSpPr>
            <a:xfrm>
              <a:off x="7689851" y="2529266"/>
              <a:ext cx="360455" cy="491511"/>
              <a:chOff x="744168" y="1992627"/>
              <a:chExt cx="490063" cy="668245"/>
            </a:xfrm>
          </p:grpSpPr>
          <p:sp>
            <p:nvSpPr>
              <p:cNvPr id="64" name="Freeform: Shape 41">
                <a:extLst>
                  <a:ext uri="{FF2B5EF4-FFF2-40B4-BE49-F238E27FC236}">
                    <a16:creationId xmlns:a16="http://schemas.microsoft.com/office/drawing/2014/main" id="{867A0400-B71B-BC43-A277-935907677C26}"/>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noFill/>
              <a:ln w="12700" cap="flat">
                <a:solidFill>
                  <a:schemeClr val="bg1"/>
                </a:solidFill>
                <a:prstDash val="solid"/>
                <a:miter/>
              </a:ln>
            </p:spPr>
            <p:txBody>
              <a:bodyPr rtlCol="0" anchor="ctr"/>
              <a:lstStyle/>
              <a:p>
                <a:endParaRPr lang="en-US"/>
              </a:p>
            </p:txBody>
          </p:sp>
          <p:sp>
            <p:nvSpPr>
              <p:cNvPr id="65" name="Freeform: Shape 42">
                <a:extLst>
                  <a:ext uri="{FF2B5EF4-FFF2-40B4-BE49-F238E27FC236}">
                    <a16:creationId xmlns:a16="http://schemas.microsoft.com/office/drawing/2014/main" id="{D04FE8CE-0513-2A4D-8959-1056A4BB25E6}"/>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noFill/>
              <a:ln w="12700" cap="flat">
                <a:solidFill>
                  <a:schemeClr val="bg1"/>
                </a:solidFill>
                <a:prstDash val="solid"/>
                <a:miter/>
              </a:ln>
            </p:spPr>
            <p:txBody>
              <a:bodyPr rtlCol="0" anchor="ctr"/>
              <a:lstStyle/>
              <a:p>
                <a:endParaRPr lang="en-US"/>
              </a:p>
            </p:txBody>
          </p:sp>
          <p:sp>
            <p:nvSpPr>
              <p:cNvPr id="66" name="Freeform: Shape 43">
                <a:extLst>
                  <a:ext uri="{FF2B5EF4-FFF2-40B4-BE49-F238E27FC236}">
                    <a16:creationId xmlns:a16="http://schemas.microsoft.com/office/drawing/2014/main" id="{ED44CADC-AFDF-9B4C-8056-7E4A87D146ED}"/>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noFill/>
              <a:ln w="12700" cap="flat">
                <a:solidFill>
                  <a:schemeClr val="bg1"/>
                </a:solidFill>
                <a:prstDash val="solid"/>
                <a:miter/>
              </a:ln>
            </p:spPr>
            <p:txBody>
              <a:bodyPr rtlCol="0" anchor="ctr"/>
              <a:lstStyle/>
              <a:p>
                <a:endParaRPr lang="en-US"/>
              </a:p>
            </p:txBody>
          </p:sp>
          <p:sp>
            <p:nvSpPr>
              <p:cNvPr id="67" name="Freeform: Shape 44">
                <a:extLst>
                  <a:ext uri="{FF2B5EF4-FFF2-40B4-BE49-F238E27FC236}">
                    <a16:creationId xmlns:a16="http://schemas.microsoft.com/office/drawing/2014/main" id="{B8D3C556-D1EF-3A42-AC1F-17E69F87DA18}"/>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chemeClr val="bg2"/>
              </a:solidFill>
              <a:ln w="12700" cap="flat">
                <a:solidFill>
                  <a:schemeClr val="bg1"/>
                </a:solidFill>
                <a:prstDash val="solid"/>
                <a:miter/>
              </a:ln>
            </p:spPr>
            <p:txBody>
              <a:bodyPr rtlCol="0" anchor="ctr"/>
              <a:lstStyle/>
              <a:p>
                <a:endParaRPr lang="en-US"/>
              </a:p>
            </p:txBody>
          </p:sp>
          <p:sp>
            <p:nvSpPr>
              <p:cNvPr id="68" name="Freeform: Shape 45">
                <a:extLst>
                  <a:ext uri="{FF2B5EF4-FFF2-40B4-BE49-F238E27FC236}">
                    <a16:creationId xmlns:a16="http://schemas.microsoft.com/office/drawing/2014/main" id="{A3DF14B0-263F-7447-A0DB-E7AC81E4F6BF}"/>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solidFill>
                  <a:schemeClr val="bg1"/>
                </a:solidFill>
                <a:prstDash val="solid"/>
                <a:miter/>
              </a:ln>
            </p:spPr>
            <p:txBody>
              <a:bodyPr rtlCol="0" anchor="ctr"/>
              <a:lstStyle/>
              <a:p>
                <a:endParaRPr lang="en-US" dirty="0"/>
              </a:p>
            </p:txBody>
          </p:sp>
          <p:sp>
            <p:nvSpPr>
              <p:cNvPr id="69" name="Freeform: Shape 46">
                <a:extLst>
                  <a:ext uri="{FF2B5EF4-FFF2-40B4-BE49-F238E27FC236}">
                    <a16:creationId xmlns:a16="http://schemas.microsoft.com/office/drawing/2014/main" id="{584E81FE-CC50-A34C-B8BE-6839FCE19BB0}"/>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chemeClr val="bg2"/>
              </a:solidFill>
              <a:ln w="12700" cap="flat">
                <a:solidFill>
                  <a:schemeClr val="bg1"/>
                </a:solidFill>
                <a:prstDash val="solid"/>
                <a:miter/>
              </a:ln>
            </p:spPr>
            <p:txBody>
              <a:bodyPr rtlCol="0" anchor="ctr"/>
              <a:lstStyle/>
              <a:p>
                <a:endParaRPr lang="en-US"/>
              </a:p>
            </p:txBody>
          </p:sp>
          <p:sp>
            <p:nvSpPr>
              <p:cNvPr id="70" name="Freeform: Shape 47">
                <a:extLst>
                  <a:ext uri="{FF2B5EF4-FFF2-40B4-BE49-F238E27FC236}">
                    <a16:creationId xmlns:a16="http://schemas.microsoft.com/office/drawing/2014/main" id="{1709FEB8-CC94-8846-AF64-7DF6D9C8112C}"/>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chemeClr val="bg2"/>
              </a:solidFill>
              <a:ln w="12700" cap="flat">
                <a:solidFill>
                  <a:schemeClr val="bg1"/>
                </a:solidFill>
                <a:prstDash val="solid"/>
                <a:miter/>
              </a:ln>
            </p:spPr>
            <p:txBody>
              <a:bodyPr rtlCol="0" anchor="ctr"/>
              <a:lstStyle/>
              <a:p>
                <a:endParaRPr lang="en-US" dirty="0"/>
              </a:p>
            </p:txBody>
          </p:sp>
        </p:grpSp>
      </p:grpSp>
      <p:sp>
        <p:nvSpPr>
          <p:cNvPr id="71" name="Google Shape;281;p3">
            <a:extLst>
              <a:ext uri="{FF2B5EF4-FFF2-40B4-BE49-F238E27FC236}">
                <a16:creationId xmlns:a16="http://schemas.microsoft.com/office/drawing/2014/main" id="{CAB1B56B-58FC-AD43-A47C-5B9892D0406A}"/>
              </a:ext>
            </a:extLst>
          </p:cNvPr>
          <p:cNvSpPr txBox="1"/>
          <p:nvPr/>
        </p:nvSpPr>
        <p:spPr>
          <a:xfrm>
            <a:off x="1711945" y="2859995"/>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1</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Employer Initial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2" name="Google Shape;282;p3">
            <a:extLst>
              <a:ext uri="{FF2B5EF4-FFF2-40B4-BE49-F238E27FC236}">
                <a16:creationId xmlns:a16="http://schemas.microsoft.com/office/drawing/2014/main" id="{0F62AA88-8B39-9C4F-98F6-1601DFFD2AD8}"/>
              </a:ext>
            </a:extLst>
          </p:cNvPr>
          <p:cNvSpPr txBox="1"/>
          <p:nvPr/>
        </p:nvSpPr>
        <p:spPr>
          <a:xfrm>
            <a:off x="5358583" y="2859995"/>
            <a:ext cx="14664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2</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200" b="1" i="0" u="none" strike="noStrike" cap="none" dirty="0">
              <a:solidFill>
                <a:srgbClr val="4A657A"/>
              </a:solidFill>
              <a:latin typeface="JPM AM Pro Book" panose="020B0403040102020003" pitchFamily="34" charset="77"/>
              <a:ea typeface="Nunito Sans"/>
              <a:cs typeface="Nunito Sans"/>
              <a:sym typeface="Nunito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Kickoff Meeting</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3" name="Google Shape;283;p3">
            <a:extLst>
              <a:ext uri="{FF2B5EF4-FFF2-40B4-BE49-F238E27FC236}">
                <a16:creationId xmlns:a16="http://schemas.microsoft.com/office/drawing/2014/main" id="{85B67B51-EC5A-7847-B482-30D7510A38C8}"/>
              </a:ext>
            </a:extLst>
          </p:cNvPr>
          <p:cNvSpPr txBox="1"/>
          <p:nvPr/>
        </p:nvSpPr>
        <p:spPr>
          <a:xfrm>
            <a:off x="8240615" y="2825167"/>
            <a:ext cx="1663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3</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Plan &amp; Payroll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4" name="Google Shape;286;p3">
            <a:extLst>
              <a:ext uri="{FF2B5EF4-FFF2-40B4-BE49-F238E27FC236}">
                <a16:creationId xmlns:a16="http://schemas.microsoft.com/office/drawing/2014/main" id="{5C52ECD0-8B7D-B94D-B576-3665960586E5}"/>
              </a:ext>
            </a:extLst>
          </p:cNvPr>
          <p:cNvSpPr/>
          <p:nvPr/>
        </p:nvSpPr>
        <p:spPr>
          <a:xfrm>
            <a:off x="8028343" y="1438711"/>
            <a:ext cx="2005794" cy="2214294"/>
          </a:xfrm>
          <a:prstGeom prst="roundRect">
            <a:avLst>
              <a:gd name="adj" fmla="val 0"/>
            </a:avLst>
          </a:prstGeom>
          <a:noFill/>
          <a:ln w="381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Picture Placeholder 14" descr="Shape&#10;&#10;Description automatically generated with low confidence">
            <a:extLst>
              <a:ext uri="{FF2B5EF4-FFF2-40B4-BE49-F238E27FC236}">
                <a16:creationId xmlns:a16="http://schemas.microsoft.com/office/drawing/2014/main" id="{AEE07F64-EC89-394D-A508-22D64EB50C27}"/>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33213" y="2557487"/>
            <a:ext cx="642281" cy="642281"/>
          </a:xfrm>
          <a:prstGeom prst="rect">
            <a:avLst/>
          </a:prstGeom>
        </p:spPr>
      </p:pic>
      <p:pic>
        <p:nvPicPr>
          <p:cNvPr id="76" name="Picture Placeholder 14" descr="Shape&#10;&#10;Description automatically generated with low confidence">
            <a:extLst>
              <a:ext uri="{FF2B5EF4-FFF2-40B4-BE49-F238E27FC236}">
                <a16:creationId xmlns:a16="http://schemas.microsoft.com/office/drawing/2014/main" id="{440797A1-506F-2A48-987A-4192C5AD95DB}"/>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7236644" y="2536810"/>
            <a:ext cx="642280" cy="642280"/>
          </a:xfrm>
          <a:prstGeom prst="rect">
            <a:avLst/>
          </a:prstGeom>
        </p:spPr>
      </p:pic>
      <p:pic>
        <p:nvPicPr>
          <p:cNvPr id="77" name="Picture Placeholder 14" descr="Shape&#10;&#10;Description automatically generated with low confidence">
            <a:extLst>
              <a:ext uri="{FF2B5EF4-FFF2-40B4-BE49-F238E27FC236}">
                <a16:creationId xmlns:a16="http://schemas.microsoft.com/office/drawing/2014/main" id="{AC81A956-4CB3-874C-A899-016DB6D7D255}"/>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17606" y="4165831"/>
            <a:ext cx="642281" cy="642281"/>
          </a:xfrm>
          <a:prstGeom prst="rect">
            <a:avLst/>
          </a:prstGeom>
        </p:spPr>
      </p:pic>
      <p:sp>
        <p:nvSpPr>
          <p:cNvPr id="78" name="Google Shape;285;p3">
            <a:extLst>
              <a:ext uri="{FF2B5EF4-FFF2-40B4-BE49-F238E27FC236}">
                <a16:creationId xmlns:a16="http://schemas.microsoft.com/office/drawing/2014/main" id="{394AB8F2-5435-B244-95DA-3C42E47F7BB8}"/>
              </a:ext>
            </a:extLst>
          </p:cNvPr>
          <p:cNvSpPr txBox="1"/>
          <p:nvPr/>
        </p:nvSpPr>
        <p:spPr>
          <a:xfrm>
            <a:off x="1683016" y="5132580"/>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4 </a:t>
            </a: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Prepare for Plan Start Date</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Tree>
    <p:extLst>
      <p:ext uri="{BB962C8B-B14F-4D97-AF65-F5344CB8AC3E}">
        <p14:creationId xmlns:p14="http://schemas.microsoft.com/office/powerpoint/2010/main" val="185152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26358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28107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27703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r>
              <a:rPr lang="en-US" sz="1400" b="1" i="0" u="none" strike="noStrike" cap="none" dirty="0">
                <a:solidFill>
                  <a:schemeClr val="tx1"/>
                </a:solidFill>
                <a:latin typeface="JPM AM Pro Book" panose="020B0403040102020003" pitchFamily="34" charset="77"/>
                <a:ea typeface="Nunito Black"/>
                <a:cs typeface="Nunito Black"/>
                <a:sym typeface="Nunito Black"/>
              </a:rPr>
              <a:t>Plan Design Details</a:t>
            </a:r>
            <a:endParaRPr lang="en-US" sz="1400" b="1" i="0" u="none" strike="noStrike" cap="none" dirty="0">
              <a:solidFill>
                <a:schemeClr val="tx1"/>
              </a:solidFill>
              <a:latin typeface="JPM AM Pro Book" panose="020B0403040102020003" pitchFamily="34" charset="77"/>
              <a:ea typeface="Arial"/>
              <a:cs typeface="Arial"/>
              <a:sym typeface="Arial"/>
            </a:endParaRPr>
          </a:p>
          <a:p>
            <a:pPr marL="514350" marR="0" lvl="0" indent="-285750" algn="l" rtl="0">
              <a:lnSpc>
                <a:spcPct val="105000"/>
              </a:lnSpc>
              <a:spcBef>
                <a:spcPts val="1000"/>
              </a:spcBef>
              <a:spcAft>
                <a:spcPts val="0"/>
              </a:spcAft>
              <a:buClr>
                <a:srgbClr val="8B6D1F"/>
              </a:buClr>
              <a:buSzPts val="1400"/>
              <a:buFont typeface="Arial"/>
              <a:buChar char="•"/>
            </a:pPr>
            <a:r>
              <a:rPr lang="en-US" sz="1400" b="0" i="0" u="none" strike="noStrike" cap="none" dirty="0">
                <a:solidFill>
                  <a:schemeClr val="tx1"/>
                </a:solidFill>
                <a:latin typeface="JPM AM Pro Book" panose="020B0403040102020003" pitchFamily="34" charset="77"/>
                <a:ea typeface="Nunito Black"/>
                <a:cs typeface="Nunito Black"/>
                <a:sym typeface="Nunito Black"/>
              </a:rPr>
              <a:t>Employee eligibility </a:t>
            </a:r>
            <a:endParaRPr lang="en-US" sz="1400" b="0" i="0" u="none" strike="noStrike" cap="none" dirty="0">
              <a:solidFill>
                <a:schemeClr val="tx1"/>
              </a:solidFill>
              <a:latin typeface="JPM AM Pro Book" panose="020B0403040102020003" pitchFamily="34" charset="77"/>
              <a:ea typeface="Arial"/>
              <a:cs typeface="Arial"/>
              <a:sym typeface="Arial"/>
            </a:endParaRPr>
          </a:p>
          <a:p>
            <a:pPr marL="514350" marR="0" lvl="0" indent="-285750" algn="l" rtl="0">
              <a:lnSpc>
                <a:spcPct val="105000"/>
              </a:lnSpc>
              <a:spcBef>
                <a:spcPts val="1000"/>
              </a:spcBef>
              <a:spcAft>
                <a:spcPts val="0"/>
              </a:spcAft>
              <a:buClr>
                <a:srgbClr val="8B6D1F"/>
              </a:buClr>
              <a:buSzPts val="1400"/>
              <a:buFont typeface="Arial"/>
              <a:buChar char="•"/>
            </a:pPr>
            <a:r>
              <a:rPr lang="en-US" sz="1400" b="0" i="0" u="none" strike="noStrike" cap="none" dirty="0">
                <a:solidFill>
                  <a:schemeClr val="tx1"/>
                </a:solidFill>
                <a:latin typeface="JPM AM Pro Book" panose="020B0403040102020003" pitchFamily="34" charset="77"/>
                <a:ea typeface="Nunito Black"/>
                <a:cs typeface="Nunito Black"/>
                <a:sym typeface="Nunito Black"/>
              </a:rPr>
              <a:t>Employee contributions</a:t>
            </a:r>
            <a:endParaRPr lang="en-US" sz="1400" b="0" i="0" u="none" strike="noStrike" cap="none" dirty="0">
              <a:solidFill>
                <a:schemeClr val="tx1"/>
              </a:solidFill>
              <a:latin typeface="JPM AM Pro Book" panose="020B0403040102020003" pitchFamily="34" charset="77"/>
              <a:ea typeface="Arial"/>
              <a:cs typeface="Arial"/>
              <a:sym typeface="Arial"/>
            </a:endParaRPr>
          </a:p>
          <a:p>
            <a:pPr marL="514350" marR="0" lvl="0" indent="-285750" algn="l" rtl="0">
              <a:lnSpc>
                <a:spcPct val="105000"/>
              </a:lnSpc>
              <a:spcBef>
                <a:spcPts val="1000"/>
              </a:spcBef>
              <a:spcAft>
                <a:spcPts val="0"/>
              </a:spcAft>
              <a:buClr>
                <a:srgbClr val="8B6D1F"/>
              </a:buClr>
              <a:buSzPts val="1400"/>
              <a:buFont typeface="Arial"/>
              <a:buChar char="•"/>
            </a:pPr>
            <a:r>
              <a:rPr lang="en-US" sz="1400" b="0" i="0" u="none" strike="noStrike" cap="none" dirty="0">
                <a:solidFill>
                  <a:schemeClr val="tx1"/>
                </a:solidFill>
                <a:latin typeface="JPM AM Pro Book" panose="020B0403040102020003" pitchFamily="34" charset="77"/>
                <a:ea typeface="Nunito Black"/>
                <a:cs typeface="Nunito Black"/>
                <a:sym typeface="Nunito Black"/>
              </a:rPr>
              <a:t>Company contributions</a:t>
            </a:r>
            <a:endParaRPr lang="en-US" sz="1400" b="0" i="0" u="none" strike="noStrike" cap="none" dirty="0">
              <a:solidFill>
                <a:schemeClr val="tx1"/>
              </a:solidFill>
              <a:latin typeface="JPM AM Pro Book" panose="020B0403040102020003" pitchFamily="34" charset="77"/>
              <a:ea typeface="Arial"/>
              <a:cs typeface="Arial"/>
              <a:sym typeface="Arial"/>
            </a:endParaRPr>
          </a:p>
          <a:p>
            <a:pPr marL="514350" marR="0" lvl="0" indent="-285750" algn="l" rtl="0">
              <a:lnSpc>
                <a:spcPct val="105000"/>
              </a:lnSpc>
              <a:spcBef>
                <a:spcPts val="1000"/>
              </a:spcBef>
              <a:spcAft>
                <a:spcPts val="0"/>
              </a:spcAft>
              <a:buClr>
                <a:srgbClr val="8B6D1F"/>
              </a:buClr>
              <a:buSzPts val="1400"/>
              <a:buFont typeface="Arial"/>
              <a:buChar char="•"/>
            </a:pPr>
            <a:r>
              <a:rPr lang="en-US" sz="1400" b="0" i="0" u="none" strike="noStrike" cap="none" dirty="0">
                <a:solidFill>
                  <a:schemeClr val="tx1"/>
                </a:solidFill>
                <a:latin typeface="JPM AM Pro Book" panose="020B0403040102020003" pitchFamily="34" charset="77"/>
                <a:ea typeface="Nunito Black"/>
                <a:cs typeface="Nunito Black"/>
                <a:sym typeface="Nunito Black"/>
              </a:rPr>
              <a:t>Vesting and distribution</a:t>
            </a:r>
            <a:endParaRPr lang="en-US" sz="1400" b="0" i="0" u="none" strike="noStrike" cap="none" dirty="0">
              <a:solidFill>
                <a:schemeClr val="tx1"/>
              </a:solidFill>
              <a:latin typeface="JPM AM Pro Book" panose="020B0403040102020003" pitchFamily="34" charset="77"/>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591671" y="2390698"/>
            <a:ext cx="3621742" cy="847802"/>
          </a:xfrm>
        </p:spPr>
        <p:txBody>
          <a:bodyPr/>
          <a:lstStyle/>
          <a:p>
            <a:r>
              <a:rPr lang="en-GB" dirty="0">
                <a:latin typeface="JPM AM Pro" panose="020B0403040102020003" pitchFamily="34" charset="77"/>
              </a:rPr>
              <a:t>Conversions: Prior Plan Review</a:t>
            </a:r>
          </a:p>
          <a:p>
            <a:pPr lvl="1"/>
            <a:r>
              <a:rPr lang="en-GB" dirty="0">
                <a:latin typeface="JPM AM Pro Book" panose="020B0403040102020003" pitchFamily="34" charset="77"/>
              </a:rPr>
              <a:t>Detailed review of prior plan documents</a:t>
            </a:r>
            <a:endParaRPr lang="en-US" dirty="0">
              <a:latin typeface="JPM AM Pro Book" panose="020B0403040102020003" pitchFamily="34" charset="77"/>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589929" y="2390698"/>
            <a:ext cx="3561345" cy="1038302"/>
          </a:xfrm>
        </p:spPr>
        <p:txBody>
          <a:bodyPr/>
          <a:lstStyle/>
          <a:p>
            <a:r>
              <a:rPr lang="en-GB" dirty="0">
                <a:latin typeface="JPM AM Pro" panose="020B0403040102020003" pitchFamily="34" charset="77"/>
              </a:rPr>
              <a:t>Plan Design Summary</a:t>
            </a:r>
          </a:p>
          <a:p>
            <a:pPr lvl="1"/>
            <a:r>
              <a:rPr lang="en-GB" dirty="0" err="1">
                <a:latin typeface="JPM AM Pro Book" panose="020B0403040102020003" pitchFamily="34" charset="77"/>
              </a:rPr>
              <a:t>Kickoff</a:t>
            </a:r>
            <a:r>
              <a:rPr lang="en-GB" dirty="0">
                <a:latin typeface="JPM AM Pro Book" panose="020B0403040102020003" pitchFamily="34" charset="77"/>
              </a:rPr>
              <a:t> meeting follow up plan design summary*</a:t>
            </a:r>
          </a:p>
          <a:p>
            <a:pPr lvl="1"/>
            <a:endParaRPr lang="en-GB" dirty="0">
              <a:solidFill>
                <a:srgbClr val="CD6303"/>
              </a:solidFill>
            </a:endParaRPr>
          </a:p>
          <a:p>
            <a:pPr lvl="1"/>
            <a:r>
              <a:rPr lang="en-US" b="1" dirty="0">
                <a:latin typeface="JPM AM Pro Book" panose="020B0403040102020003" pitchFamily="34" charset="77"/>
              </a:rPr>
              <a:t>Draft Plan Design Details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Employee eligibility </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Employee contributions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Company contributions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Vesting and distribution</a:t>
            </a: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534401" y="2390698"/>
            <a:ext cx="3608522" cy="2796764"/>
          </a:xfrm>
        </p:spPr>
        <p:txBody>
          <a:bodyPr/>
          <a:lstStyle/>
          <a:p>
            <a:r>
              <a:rPr lang="en-GB" dirty="0">
                <a:latin typeface="JPM AM Pro" panose="020B0403040102020003" pitchFamily="34" charset="77"/>
              </a:rPr>
              <a:t>J.P. Morgan Plan Approval</a:t>
            </a:r>
          </a:p>
          <a:p>
            <a:pPr lvl="1"/>
            <a:r>
              <a:rPr lang="en-GB" dirty="0">
                <a:latin typeface="JPM AM Pro Book" panose="020B0403040102020003" pitchFamily="34" charset="77"/>
              </a:rPr>
              <a:t>Complete DocuSign review and approval</a:t>
            </a:r>
          </a:p>
          <a:p>
            <a:pPr lvl="1"/>
            <a:endParaRPr lang="en-GB" dirty="0">
              <a:latin typeface="JPM AM Pro Book" panose="020B0403040102020003" pitchFamily="34" charset="77"/>
            </a:endParaRPr>
          </a:p>
          <a:p>
            <a:pPr lvl="1"/>
            <a:r>
              <a:rPr lang="en-GB" b="1" dirty="0">
                <a:latin typeface="JPM AM Pro Book" panose="020B0403040102020003" pitchFamily="34" charset="77"/>
              </a:rPr>
              <a:t>Final Plan Design Details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Employee eligibility </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Employee contributions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Company contributions</a:t>
            </a:r>
          </a:p>
          <a:p>
            <a:pPr marL="514350" indent="-285750" defTabSz="914400">
              <a:spcBef>
                <a:spcPts val="1000"/>
              </a:spcBef>
              <a:spcAft>
                <a:spcPts val="0"/>
              </a:spcAft>
              <a:buClr>
                <a:srgbClr val="8B6D1F"/>
              </a:buClr>
              <a:buSzPts val="1400"/>
              <a:buFont typeface="Arial"/>
              <a:buChar char="•"/>
            </a:pPr>
            <a:r>
              <a:rPr lang="en-US" sz="1400" b="0" dirty="0">
                <a:latin typeface="JPM AM Pro Book" panose="020B0403040102020003" pitchFamily="34" charset="77"/>
              </a:rPr>
              <a:t>Vesting and distribution</a:t>
            </a: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3- Plan &amp; Payroll Setup</a:t>
            </a: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Plan Document Review &amp; Approval</a:t>
            </a:r>
          </a:p>
        </p:txBody>
      </p:sp>
      <p:sp>
        <p:nvSpPr>
          <p:cNvPr id="21" name="Google Shape;669;p18">
            <a:extLst>
              <a:ext uri="{FF2B5EF4-FFF2-40B4-BE49-F238E27FC236}">
                <a16:creationId xmlns:a16="http://schemas.microsoft.com/office/drawing/2014/main" id="{A50EAE4E-9DD1-37FB-35DD-1D1DB52350A4}"/>
              </a:ext>
            </a:extLst>
          </p:cNvPr>
          <p:cNvSpPr/>
          <p:nvPr/>
        </p:nvSpPr>
        <p:spPr>
          <a:xfrm>
            <a:off x="4784281" y="5431875"/>
            <a:ext cx="2978237" cy="561031"/>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100"/>
              <a:buFont typeface="Arial"/>
              <a:buNone/>
            </a:pPr>
            <a:r>
              <a:rPr lang="en-US" sz="1100" b="0" i="0" u="none" strike="noStrike" cap="none" dirty="0">
                <a:latin typeface="JPM AM Pro Book" panose="020B0403040102020003" pitchFamily="34" charset="77"/>
                <a:ea typeface="Arial"/>
                <a:cs typeface="Arial"/>
                <a:sym typeface="Arial"/>
              </a:rPr>
              <a:t>*Please note review and approval of the plan  design specifications is required prior to drafting formal plan documents</a:t>
            </a:r>
            <a:endParaRPr sz="1400" b="0" i="0" u="none" strike="noStrike" cap="none" dirty="0">
              <a:latin typeface="JPM AM Pro Book" panose="020B0403040102020003" pitchFamily="34" charset="77"/>
              <a:ea typeface="Arial"/>
              <a:cs typeface="Arial"/>
              <a:sym typeface="Arial"/>
            </a:endParaRPr>
          </a:p>
        </p:txBody>
      </p:sp>
    </p:spTree>
    <p:extLst>
      <p:ext uri="{BB962C8B-B14F-4D97-AF65-F5344CB8AC3E}">
        <p14:creationId xmlns:p14="http://schemas.microsoft.com/office/powerpoint/2010/main" val="97280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1AFA67AE-EF1E-9542-9D3F-40DFCC53F57D}"/>
              </a:ext>
            </a:extLst>
          </p:cNvPr>
          <p:cNvSpPr/>
          <p:nvPr/>
        </p:nvSpPr>
        <p:spPr>
          <a:xfrm>
            <a:off x="9344061" y="2195839"/>
            <a:ext cx="2264748" cy="2267712"/>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1" name="Oval 30">
            <a:extLst>
              <a:ext uri="{FF2B5EF4-FFF2-40B4-BE49-F238E27FC236}">
                <a16:creationId xmlns:a16="http://schemas.microsoft.com/office/drawing/2014/main" id="{E446EF09-741C-CC48-8681-17DE4BCCDE2D}"/>
              </a:ext>
            </a:extLst>
          </p:cNvPr>
          <p:cNvSpPr/>
          <p:nvPr/>
        </p:nvSpPr>
        <p:spPr>
          <a:xfrm>
            <a:off x="6021010" y="2174787"/>
            <a:ext cx="2264748" cy="2267712"/>
          </a:xfrm>
          <a:prstGeom prst="ellipse">
            <a:avLst/>
          </a:prstGeom>
          <a:solidFill>
            <a:srgbClr val="F5F7F8"/>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3- Plan &amp; Payroll Setup</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hlinkClick r:id="rId2">
                  <a:extLst>
                    <a:ext uri="{A12FA001-AC4F-418D-AE19-62706E023703}">
                      <ahyp:hlinkClr xmlns:ahyp="http://schemas.microsoft.com/office/drawing/2018/hyperlinkcolor" val="tx"/>
                    </a:ext>
                  </a:extLst>
                </a:hlinkClick>
              </a:rPr>
              <a:t>Payroll Partner Integration &amp; Roadmap</a:t>
            </a:r>
            <a:endParaRPr lang="en-US" b="0" dirty="0">
              <a:latin typeface="JPM AM Pro Book" panose="020B0403040102020003" pitchFamily="34" charset="77"/>
            </a:endParaRPr>
          </a:p>
          <a:p>
            <a:endParaRPr lang="en-US" b="0" dirty="0"/>
          </a:p>
        </p:txBody>
      </p:sp>
      <p:sp>
        <p:nvSpPr>
          <p:cNvPr id="4" name="AutoShape 2">
            <a:extLst>
              <a:ext uri="{FF2B5EF4-FFF2-40B4-BE49-F238E27FC236}">
                <a16:creationId xmlns:a16="http://schemas.microsoft.com/office/drawing/2014/main" id="{4BB88C02-813B-F679-89C1-DBB70ACC222C}"/>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3">
            <a:extLst>
              <a:ext uri="{FF2B5EF4-FFF2-40B4-BE49-F238E27FC236}">
                <a16:creationId xmlns:a16="http://schemas.microsoft.com/office/drawing/2014/main" id="{F0D13643-8507-F927-085D-FD2F315B087E}"/>
              </a:ext>
            </a:extLst>
          </p:cNvPr>
          <p:cNvSpPr>
            <a:spLocks noChangeAspect="1" noChangeArrowheads="1"/>
          </p:cNvSpPr>
          <p:nvPr/>
        </p:nvSpPr>
        <p:spPr bwMode="auto">
          <a:xfrm>
            <a:off x="587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B2BE6C2B-A28C-8744-9B6A-E0C476C465B0}"/>
              </a:ext>
            </a:extLst>
          </p:cNvPr>
          <p:cNvPicPr>
            <a:picLocks noChangeAspect="1"/>
          </p:cNvPicPr>
          <p:nvPr/>
        </p:nvPicPr>
        <p:blipFill>
          <a:blip r:embed="rId3"/>
          <a:stretch>
            <a:fillRect/>
          </a:stretch>
        </p:blipFill>
        <p:spPr>
          <a:xfrm>
            <a:off x="279122" y="1811438"/>
            <a:ext cx="4429125" cy="3612407"/>
          </a:xfrm>
          <a:prstGeom prst="rect">
            <a:avLst/>
          </a:prstGeom>
        </p:spPr>
      </p:pic>
      <p:pic>
        <p:nvPicPr>
          <p:cNvPr id="18" name="Picture Placeholder 65" descr="Graphical user interface, application, icon&#10;&#10;Description automatically generated">
            <a:extLst>
              <a:ext uri="{FF2B5EF4-FFF2-40B4-BE49-F238E27FC236}">
                <a16:creationId xmlns:a16="http://schemas.microsoft.com/office/drawing/2014/main" id="{78F354F2-63C0-4F43-979E-1F01CC9B216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2743" y="2076959"/>
            <a:ext cx="661830" cy="661830"/>
          </a:xfrm>
          <a:prstGeom prst="rect">
            <a:avLst/>
          </a:prstGeom>
        </p:spPr>
      </p:pic>
      <p:pic>
        <p:nvPicPr>
          <p:cNvPr id="19" name="Picture Placeholder 65" descr="Icon&#10;&#10;Description automatically generated">
            <a:extLst>
              <a:ext uri="{FF2B5EF4-FFF2-40B4-BE49-F238E27FC236}">
                <a16:creationId xmlns:a16="http://schemas.microsoft.com/office/drawing/2014/main" id="{7E52C654-D77F-434B-B60C-29E8C893B56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98609" y="3807209"/>
            <a:ext cx="679157" cy="679157"/>
          </a:xfrm>
          <a:prstGeom prst="rect">
            <a:avLst/>
          </a:prstGeom>
        </p:spPr>
      </p:pic>
      <p:sp>
        <p:nvSpPr>
          <p:cNvPr id="21" name="TextBox 20">
            <a:extLst>
              <a:ext uri="{FF2B5EF4-FFF2-40B4-BE49-F238E27FC236}">
                <a16:creationId xmlns:a16="http://schemas.microsoft.com/office/drawing/2014/main" id="{563CA09F-2159-0442-A4F0-59C49C8604CA}"/>
              </a:ext>
            </a:extLst>
          </p:cNvPr>
          <p:cNvSpPr txBox="1"/>
          <p:nvPr/>
        </p:nvSpPr>
        <p:spPr>
          <a:xfrm>
            <a:off x="6301394" y="1918840"/>
            <a:ext cx="1704528" cy="261610"/>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b="0" dirty="0">
                <a:latin typeface="JPM AM Pro Book" panose="020B0403040102020003" pitchFamily="34" charset="77"/>
              </a:rPr>
              <a:t>Payroll Provider </a:t>
            </a:r>
          </a:p>
        </p:txBody>
      </p:sp>
      <p:sp>
        <p:nvSpPr>
          <p:cNvPr id="22" name="TextBox 21">
            <a:extLst>
              <a:ext uri="{FF2B5EF4-FFF2-40B4-BE49-F238E27FC236}">
                <a16:creationId xmlns:a16="http://schemas.microsoft.com/office/drawing/2014/main" id="{BE4180A8-0F63-6846-AECC-3BFC7C7AFCD3}"/>
              </a:ext>
            </a:extLst>
          </p:cNvPr>
          <p:cNvSpPr txBox="1"/>
          <p:nvPr/>
        </p:nvSpPr>
        <p:spPr>
          <a:xfrm>
            <a:off x="5701268" y="4509679"/>
            <a:ext cx="1704528" cy="261610"/>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b="0" dirty="0">
                <a:latin typeface="JPM AM Pro Book" panose="020B0403040102020003" pitchFamily="34" charset="77"/>
              </a:rPr>
              <a:t>HR Admin</a:t>
            </a:r>
          </a:p>
        </p:txBody>
      </p:sp>
      <p:sp>
        <p:nvSpPr>
          <p:cNvPr id="23" name="TextBox 22">
            <a:extLst>
              <a:ext uri="{FF2B5EF4-FFF2-40B4-BE49-F238E27FC236}">
                <a16:creationId xmlns:a16="http://schemas.microsoft.com/office/drawing/2014/main" id="{07E29402-65BA-B744-A4D2-CA8015EF0E23}"/>
              </a:ext>
            </a:extLst>
          </p:cNvPr>
          <p:cNvSpPr txBox="1"/>
          <p:nvPr/>
        </p:nvSpPr>
        <p:spPr>
          <a:xfrm>
            <a:off x="7498873" y="4487586"/>
            <a:ext cx="1163607" cy="430887"/>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dirty="0">
                <a:latin typeface="JPM AM Pro Book" panose="020B0403040102020003" pitchFamily="34" charset="77"/>
              </a:rPr>
              <a:t>401(k) Provider</a:t>
            </a:r>
            <a:endParaRPr lang="en-US" sz="1100" b="0" dirty="0">
              <a:latin typeface="JPM AM Pro Book" panose="020B0403040102020003" pitchFamily="34" charset="77"/>
            </a:endParaRPr>
          </a:p>
        </p:txBody>
      </p:sp>
      <p:sp>
        <p:nvSpPr>
          <p:cNvPr id="24" name="TextBox 23">
            <a:extLst>
              <a:ext uri="{FF2B5EF4-FFF2-40B4-BE49-F238E27FC236}">
                <a16:creationId xmlns:a16="http://schemas.microsoft.com/office/drawing/2014/main" id="{D2ADE5FA-5903-E84B-B62B-A1FFB395A2A2}"/>
              </a:ext>
            </a:extLst>
          </p:cNvPr>
          <p:cNvSpPr txBox="1"/>
          <p:nvPr/>
        </p:nvSpPr>
        <p:spPr>
          <a:xfrm>
            <a:off x="6588104" y="3198890"/>
            <a:ext cx="1704528" cy="261610"/>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b="1" dirty="0">
                <a:latin typeface="JPM AM Pro Book" panose="020B0403040102020003" pitchFamily="34" charset="77"/>
              </a:rPr>
              <a:t>BEFORE</a:t>
            </a:r>
          </a:p>
        </p:txBody>
      </p:sp>
      <p:sp>
        <p:nvSpPr>
          <p:cNvPr id="25" name="TextBox 24">
            <a:extLst>
              <a:ext uri="{FF2B5EF4-FFF2-40B4-BE49-F238E27FC236}">
                <a16:creationId xmlns:a16="http://schemas.microsoft.com/office/drawing/2014/main" id="{AA0D3B16-3A11-D044-B6D1-C50A2C633811}"/>
              </a:ext>
            </a:extLst>
          </p:cNvPr>
          <p:cNvSpPr txBox="1"/>
          <p:nvPr/>
        </p:nvSpPr>
        <p:spPr>
          <a:xfrm>
            <a:off x="9904281" y="3204224"/>
            <a:ext cx="1704528" cy="276999"/>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200" b="1" dirty="0">
                <a:latin typeface="JPM AM Pro Book" panose="020B0403040102020003" pitchFamily="34" charset="77"/>
              </a:rPr>
              <a:t>AFTER</a:t>
            </a:r>
          </a:p>
        </p:txBody>
      </p:sp>
      <p:pic>
        <p:nvPicPr>
          <p:cNvPr id="26" name="Picture Placeholder 65" descr="Graphical user interface, application, icon&#10;&#10;Description automatically generated">
            <a:extLst>
              <a:ext uri="{FF2B5EF4-FFF2-40B4-BE49-F238E27FC236}">
                <a16:creationId xmlns:a16="http://schemas.microsoft.com/office/drawing/2014/main" id="{47A957CA-3365-EE40-8307-FF5F4597B58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145520" y="2084957"/>
            <a:ext cx="661830" cy="661830"/>
          </a:xfrm>
          <a:prstGeom prst="rect">
            <a:avLst/>
          </a:prstGeom>
        </p:spPr>
      </p:pic>
      <p:sp>
        <p:nvSpPr>
          <p:cNvPr id="27" name="TextBox 26">
            <a:extLst>
              <a:ext uri="{FF2B5EF4-FFF2-40B4-BE49-F238E27FC236}">
                <a16:creationId xmlns:a16="http://schemas.microsoft.com/office/drawing/2014/main" id="{01CFE764-8833-4341-AE9D-5EB0EC013EE2}"/>
              </a:ext>
            </a:extLst>
          </p:cNvPr>
          <p:cNvSpPr txBox="1"/>
          <p:nvPr/>
        </p:nvSpPr>
        <p:spPr>
          <a:xfrm>
            <a:off x="9624171" y="1918840"/>
            <a:ext cx="1704528" cy="261610"/>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b="0" dirty="0">
                <a:latin typeface="JPM AM Pro Book" panose="020B0403040102020003" pitchFamily="34" charset="77"/>
              </a:rPr>
              <a:t>Payroll Provider </a:t>
            </a:r>
          </a:p>
        </p:txBody>
      </p:sp>
      <p:pic>
        <p:nvPicPr>
          <p:cNvPr id="28" name="Picture Placeholder 65" descr="Icon&#10;&#10;Description automatically generated">
            <a:extLst>
              <a:ext uri="{FF2B5EF4-FFF2-40B4-BE49-F238E27FC236}">
                <a16:creationId xmlns:a16="http://schemas.microsoft.com/office/drawing/2014/main" id="{5E5DB164-5F5A-1A4B-BB1F-488D03D8E03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351867" y="3784394"/>
            <a:ext cx="679157" cy="679157"/>
          </a:xfrm>
          <a:prstGeom prst="rect">
            <a:avLst/>
          </a:prstGeom>
        </p:spPr>
      </p:pic>
      <p:pic>
        <p:nvPicPr>
          <p:cNvPr id="29" name="Picture Placeholder 113" descr="Icon&#10;&#10;Description automatically generated">
            <a:extLst>
              <a:ext uri="{FF2B5EF4-FFF2-40B4-BE49-F238E27FC236}">
                <a16:creationId xmlns:a16="http://schemas.microsoft.com/office/drawing/2014/main" id="{27C9B3E3-059C-0B48-B260-ECC84DC283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932438" y="3811215"/>
            <a:ext cx="676371" cy="676371"/>
          </a:xfrm>
          <a:prstGeom prst="rect">
            <a:avLst/>
          </a:prstGeom>
        </p:spPr>
      </p:pic>
      <p:sp>
        <p:nvSpPr>
          <p:cNvPr id="33" name="TextBox 32">
            <a:extLst>
              <a:ext uri="{FF2B5EF4-FFF2-40B4-BE49-F238E27FC236}">
                <a16:creationId xmlns:a16="http://schemas.microsoft.com/office/drawing/2014/main" id="{CAAE4DB5-20B4-3B4B-B7EA-31497905F838}"/>
              </a:ext>
            </a:extLst>
          </p:cNvPr>
          <p:cNvSpPr txBox="1"/>
          <p:nvPr/>
        </p:nvSpPr>
        <p:spPr>
          <a:xfrm>
            <a:off x="10807350" y="4602134"/>
            <a:ext cx="1163607" cy="430887"/>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dirty="0">
                <a:latin typeface="JPM AM Pro Book" panose="020B0403040102020003" pitchFamily="34" charset="77"/>
              </a:rPr>
              <a:t>401(k) Provider</a:t>
            </a:r>
            <a:endParaRPr lang="en-US" sz="1100" b="0" dirty="0">
              <a:latin typeface="JPM AM Pro Book" panose="020B0403040102020003" pitchFamily="34" charset="77"/>
            </a:endParaRPr>
          </a:p>
        </p:txBody>
      </p:sp>
      <p:sp>
        <p:nvSpPr>
          <p:cNvPr id="34" name="TextBox 33">
            <a:extLst>
              <a:ext uri="{FF2B5EF4-FFF2-40B4-BE49-F238E27FC236}">
                <a16:creationId xmlns:a16="http://schemas.microsoft.com/office/drawing/2014/main" id="{34704B39-8F5B-2745-8F4A-B6487EA8F447}"/>
              </a:ext>
            </a:extLst>
          </p:cNvPr>
          <p:cNvSpPr txBox="1"/>
          <p:nvPr/>
        </p:nvSpPr>
        <p:spPr>
          <a:xfrm>
            <a:off x="9067904" y="4631935"/>
            <a:ext cx="1704528" cy="261610"/>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1100" b="0" dirty="0">
                <a:latin typeface="JPM AM Pro Book" panose="020B0403040102020003" pitchFamily="34" charset="77"/>
              </a:rPr>
              <a:t>HR Admin</a:t>
            </a:r>
          </a:p>
        </p:txBody>
      </p:sp>
      <p:pic>
        <p:nvPicPr>
          <p:cNvPr id="37" name="Picture Placeholder 14" descr="Shape&#10;&#10;Description automatically generated with low confidence">
            <a:extLst>
              <a:ext uri="{FF2B5EF4-FFF2-40B4-BE49-F238E27FC236}">
                <a16:creationId xmlns:a16="http://schemas.microsoft.com/office/drawing/2014/main" id="{18873E3B-4DD2-EE47-99E8-3615BDDA72CA}"/>
              </a:ext>
            </a:extLst>
          </p:cNvPr>
          <p:cNvPicPr>
            <a:picLocks noChangeAspect="1"/>
          </p:cNvPicPr>
          <p:nvPr/>
        </p:nvPicPr>
        <p:blipFill rotWithShape="1">
          <a:blip r:embed="rId7">
            <a:extLst>
              <a:ext uri="{28A0092B-C50C-407E-A947-70E740481C1C}">
                <a14:useLocalDpi xmlns:a14="http://schemas.microsoft.com/office/drawing/2010/main" val="0"/>
              </a:ext>
            </a:extLst>
          </a:blip>
          <a:srcRect t="73" b="73"/>
          <a:stretch/>
        </p:blipFill>
        <p:spPr>
          <a:xfrm>
            <a:off x="8620332" y="3154013"/>
            <a:ext cx="443619" cy="443619"/>
          </a:xfrm>
          <a:prstGeom prst="rect">
            <a:avLst/>
          </a:prstGeom>
        </p:spPr>
      </p:pic>
      <p:sp>
        <p:nvSpPr>
          <p:cNvPr id="44" name="TextBox 43">
            <a:extLst>
              <a:ext uri="{FF2B5EF4-FFF2-40B4-BE49-F238E27FC236}">
                <a16:creationId xmlns:a16="http://schemas.microsoft.com/office/drawing/2014/main" id="{2FD377AA-BF91-AF4E-8E74-313DBE0B8D15}"/>
              </a:ext>
            </a:extLst>
          </p:cNvPr>
          <p:cNvSpPr txBox="1"/>
          <p:nvPr/>
        </p:nvSpPr>
        <p:spPr>
          <a:xfrm>
            <a:off x="5939933" y="5918837"/>
            <a:ext cx="1949748" cy="217894"/>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800" b="0" dirty="0">
                <a:latin typeface="JPM AM Pro Book" panose="020B0403040102020003" pitchFamily="34" charset="77"/>
              </a:rPr>
              <a:t>Deferral/Contribution Updates</a:t>
            </a:r>
          </a:p>
        </p:txBody>
      </p:sp>
      <p:sp>
        <p:nvSpPr>
          <p:cNvPr id="45" name="TextBox 44">
            <a:extLst>
              <a:ext uri="{FF2B5EF4-FFF2-40B4-BE49-F238E27FC236}">
                <a16:creationId xmlns:a16="http://schemas.microsoft.com/office/drawing/2014/main" id="{3F6E7560-23CF-574B-BB96-030FC05323A5}"/>
              </a:ext>
            </a:extLst>
          </p:cNvPr>
          <p:cNvSpPr txBox="1"/>
          <p:nvPr/>
        </p:nvSpPr>
        <p:spPr>
          <a:xfrm>
            <a:off x="7858772" y="5915079"/>
            <a:ext cx="1523119" cy="217894"/>
          </a:xfrm>
          <a:prstGeom prst="rect">
            <a:avLst/>
          </a:prstGeom>
          <a:noFill/>
        </p:spPr>
        <p:txBody>
          <a:bodyPr wrap="square">
            <a:spAutoFit/>
          </a:bodyPr>
          <a:lstStyle/>
          <a:p>
            <a:pPr marL="228600" defTabSz="914400">
              <a:spcBef>
                <a:spcPts val="1000"/>
              </a:spcBef>
              <a:spcAft>
                <a:spcPts val="0"/>
              </a:spcAft>
              <a:buClr>
                <a:srgbClr val="8B6D1F"/>
              </a:buClr>
              <a:buSzPts val="1400"/>
            </a:pPr>
            <a:r>
              <a:rPr lang="en-US" sz="800" b="0" dirty="0">
                <a:latin typeface="JPM AM Pro Book" panose="020B0403040102020003" pitchFamily="34" charset="77"/>
              </a:rPr>
              <a:t>Census &amp; Payroll Data</a:t>
            </a:r>
          </a:p>
        </p:txBody>
      </p:sp>
      <p:pic>
        <p:nvPicPr>
          <p:cNvPr id="17" name="Picture Placeholder 113" descr="Icon&#10;&#10;Description automatically generated">
            <a:extLst>
              <a:ext uri="{FF2B5EF4-FFF2-40B4-BE49-F238E27FC236}">
                <a16:creationId xmlns:a16="http://schemas.microsoft.com/office/drawing/2014/main" id="{C01DB924-B0CA-3849-B251-7DE3AA8AB76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688078" y="3710265"/>
            <a:ext cx="676371" cy="676371"/>
          </a:xfrm>
          <a:prstGeom prst="rect">
            <a:avLst/>
          </a:prstGeom>
        </p:spPr>
      </p:pic>
      <p:sp>
        <p:nvSpPr>
          <p:cNvPr id="50" name="Arc 49">
            <a:extLst>
              <a:ext uri="{FF2B5EF4-FFF2-40B4-BE49-F238E27FC236}">
                <a16:creationId xmlns:a16="http://schemas.microsoft.com/office/drawing/2014/main" id="{3796058D-96F9-6548-9F8B-CCBB1A5B1AF5}"/>
              </a:ext>
            </a:extLst>
          </p:cNvPr>
          <p:cNvSpPr/>
          <p:nvPr/>
        </p:nvSpPr>
        <p:spPr>
          <a:xfrm rot="15130662">
            <a:off x="6039037" y="2811724"/>
            <a:ext cx="1837543" cy="1527300"/>
          </a:xfrm>
          <a:prstGeom prst="arc">
            <a:avLst/>
          </a:prstGeom>
          <a:ln w="6350" cap="rnd">
            <a:solidFill>
              <a:srgbClr val="0092F9"/>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4AAB89-6DFB-2B4B-B96B-81944C4863F5}"/>
              </a:ext>
            </a:extLst>
          </p:cNvPr>
          <p:cNvSpPr/>
          <p:nvPr/>
        </p:nvSpPr>
        <p:spPr>
          <a:xfrm rot="3354425">
            <a:off x="6659412" y="2623761"/>
            <a:ext cx="107776" cy="105134"/>
          </a:xfrm>
          <a:prstGeom prst="triangle">
            <a:avLst/>
          </a:prstGeom>
          <a:solidFill>
            <a:srgbClr val="F5F7F8"/>
          </a:solidFill>
          <a:ln w="12700" cap="sq">
            <a:solidFill>
              <a:srgbClr val="0092F9"/>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4" name="Triangle 53">
            <a:extLst>
              <a:ext uri="{FF2B5EF4-FFF2-40B4-BE49-F238E27FC236}">
                <a16:creationId xmlns:a16="http://schemas.microsoft.com/office/drawing/2014/main" id="{11FE31B8-393E-874E-AE58-322355CC607D}"/>
              </a:ext>
            </a:extLst>
          </p:cNvPr>
          <p:cNvSpPr/>
          <p:nvPr/>
        </p:nvSpPr>
        <p:spPr>
          <a:xfrm rot="10098624">
            <a:off x="6358565" y="3691159"/>
            <a:ext cx="107776" cy="105134"/>
          </a:xfrm>
          <a:prstGeom prst="triangle">
            <a:avLst/>
          </a:prstGeom>
          <a:solidFill>
            <a:srgbClr val="F5F8F9"/>
          </a:solidFill>
          <a:ln w="12700" cap="sq">
            <a:solidFill>
              <a:srgbClr val="FFBF36"/>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6" name="Arc 55">
            <a:extLst>
              <a:ext uri="{FF2B5EF4-FFF2-40B4-BE49-F238E27FC236}">
                <a16:creationId xmlns:a16="http://schemas.microsoft.com/office/drawing/2014/main" id="{FC2B7A6F-11C9-6440-8D18-D9A4F3052C72}"/>
              </a:ext>
            </a:extLst>
          </p:cNvPr>
          <p:cNvSpPr/>
          <p:nvPr/>
        </p:nvSpPr>
        <p:spPr>
          <a:xfrm rot="15130662">
            <a:off x="6251506" y="2848561"/>
            <a:ext cx="1526982" cy="1286068"/>
          </a:xfrm>
          <a:prstGeom prst="arc">
            <a:avLst/>
          </a:prstGeom>
          <a:ln w="6350" cap="rnd">
            <a:solidFill>
              <a:srgbClr val="FFBF36"/>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57" name="Arc 56">
            <a:extLst>
              <a:ext uri="{FF2B5EF4-FFF2-40B4-BE49-F238E27FC236}">
                <a16:creationId xmlns:a16="http://schemas.microsoft.com/office/drawing/2014/main" id="{419E922A-AF47-0D44-93E6-8FD53FDA841D}"/>
              </a:ext>
            </a:extLst>
          </p:cNvPr>
          <p:cNvSpPr/>
          <p:nvPr/>
        </p:nvSpPr>
        <p:spPr>
          <a:xfrm rot="8055616">
            <a:off x="6540011" y="3162189"/>
            <a:ext cx="1215267" cy="1179932"/>
          </a:xfrm>
          <a:prstGeom prst="arc">
            <a:avLst/>
          </a:prstGeom>
          <a:ln w="6350" cap="rnd">
            <a:solidFill>
              <a:srgbClr val="0092F9"/>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58" name="Triangle 57">
            <a:extLst>
              <a:ext uri="{FF2B5EF4-FFF2-40B4-BE49-F238E27FC236}">
                <a16:creationId xmlns:a16="http://schemas.microsoft.com/office/drawing/2014/main" id="{7290F469-0C27-2845-8EF3-55E8364B890A}"/>
              </a:ext>
            </a:extLst>
          </p:cNvPr>
          <p:cNvSpPr/>
          <p:nvPr/>
        </p:nvSpPr>
        <p:spPr>
          <a:xfrm rot="12717621">
            <a:off x="11076762" y="3689357"/>
            <a:ext cx="107776" cy="105134"/>
          </a:xfrm>
          <a:prstGeom prst="triangle">
            <a:avLst/>
          </a:prstGeom>
          <a:solidFill>
            <a:srgbClr val="F5F7F8"/>
          </a:solidFill>
          <a:ln w="12700" cap="sq">
            <a:solidFill>
              <a:srgbClr val="0092F9"/>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9" name="Arc 58">
            <a:extLst>
              <a:ext uri="{FF2B5EF4-FFF2-40B4-BE49-F238E27FC236}">
                <a16:creationId xmlns:a16="http://schemas.microsoft.com/office/drawing/2014/main" id="{3F737BE3-97E1-8D46-8F20-85156F71E6B7}"/>
              </a:ext>
            </a:extLst>
          </p:cNvPr>
          <p:cNvSpPr/>
          <p:nvPr/>
        </p:nvSpPr>
        <p:spPr>
          <a:xfrm rot="2898512">
            <a:off x="9682281" y="2515775"/>
            <a:ext cx="1526982" cy="1286068"/>
          </a:xfrm>
          <a:prstGeom prst="arc">
            <a:avLst/>
          </a:prstGeom>
          <a:ln w="6350" cap="rnd">
            <a:solidFill>
              <a:srgbClr val="FFBF36"/>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60" name="Arc 59">
            <a:extLst>
              <a:ext uri="{FF2B5EF4-FFF2-40B4-BE49-F238E27FC236}">
                <a16:creationId xmlns:a16="http://schemas.microsoft.com/office/drawing/2014/main" id="{04A7145F-363B-F14F-A204-747A90943536}"/>
              </a:ext>
            </a:extLst>
          </p:cNvPr>
          <p:cNvSpPr/>
          <p:nvPr/>
        </p:nvSpPr>
        <p:spPr>
          <a:xfrm rot="2442159">
            <a:off x="9527001" y="2336211"/>
            <a:ext cx="1837543" cy="1527300"/>
          </a:xfrm>
          <a:prstGeom prst="arc">
            <a:avLst/>
          </a:prstGeom>
          <a:ln w="6350" cap="rnd">
            <a:solidFill>
              <a:srgbClr val="0092F9"/>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61" name="Arc 60">
            <a:extLst>
              <a:ext uri="{FF2B5EF4-FFF2-40B4-BE49-F238E27FC236}">
                <a16:creationId xmlns:a16="http://schemas.microsoft.com/office/drawing/2014/main" id="{642BEBB7-D025-944F-AAC4-02A679CA03D7}"/>
              </a:ext>
            </a:extLst>
          </p:cNvPr>
          <p:cNvSpPr/>
          <p:nvPr/>
        </p:nvSpPr>
        <p:spPr>
          <a:xfrm rot="8055616">
            <a:off x="6542389" y="3047472"/>
            <a:ext cx="1215267" cy="1179932"/>
          </a:xfrm>
          <a:prstGeom prst="arc">
            <a:avLst/>
          </a:prstGeom>
          <a:ln w="6350" cap="rnd">
            <a:solidFill>
              <a:srgbClr val="FFBF36"/>
            </a:solidFill>
            <a:prstDash val="solid"/>
            <a:round/>
            <a:tailEnd type="none"/>
          </a:ln>
        </p:spPr>
        <p:style>
          <a:lnRef idx="1">
            <a:schemeClr val="accent1"/>
          </a:lnRef>
          <a:fillRef idx="0">
            <a:schemeClr val="accent1"/>
          </a:fillRef>
          <a:effectRef idx="0">
            <a:srgbClr val="000000"/>
          </a:effectRef>
          <a:fontRef idx="minor">
            <a:schemeClr val="bg1"/>
          </a:fontRef>
        </p:style>
        <p:txBody>
          <a:bodyPr rtlCol="0" anchor="ctr"/>
          <a:lstStyle/>
          <a:p>
            <a:pPr algn="ctr"/>
            <a:endParaRPr lang="en-US" dirty="0"/>
          </a:p>
        </p:txBody>
      </p:sp>
      <p:sp>
        <p:nvSpPr>
          <p:cNvPr id="62" name="Triangle 61">
            <a:extLst>
              <a:ext uri="{FF2B5EF4-FFF2-40B4-BE49-F238E27FC236}">
                <a16:creationId xmlns:a16="http://schemas.microsoft.com/office/drawing/2014/main" id="{7C07BEB2-654A-E54F-9F0E-60EC3935B3DE}"/>
              </a:ext>
            </a:extLst>
          </p:cNvPr>
          <p:cNvSpPr/>
          <p:nvPr/>
        </p:nvSpPr>
        <p:spPr>
          <a:xfrm rot="18696418">
            <a:off x="6647895" y="4113296"/>
            <a:ext cx="107776" cy="105134"/>
          </a:xfrm>
          <a:prstGeom prst="triangle">
            <a:avLst/>
          </a:prstGeom>
          <a:solidFill>
            <a:srgbClr val="F5F7F8"/>
          </a:solidFill>
          <a:ln w="12700" cap="sq">
            <a:solidFill>
              <a:srgbClr val="0092F9"/>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4" name="Triangle 63">
            <a:extLst>
              <a:ext uri="{FF2B5EF4-FFF2-40B4-BE49-F238E27FC236}">
                <a16:creationId xmlns:a16="http://schemas.microsoft.com/office/drawing/2014/main" id="{59A34180-1E39-814B-8BBB-45146C1B2FB3}"/>
              </a:ext>
            </a:extLst>
          </p:cNvPr>
          <p:cNvSpPr/>
          <p:nvPr/>
        </p:nvSpPr>
        <p:spPr>
          <a:xfrm rot="2929743">
            <a:off x="7559146" y="3966281"/>
            <a:ext cx="107776" cy="105134"/>
          </a:xfrm>
          <a:prstGeom prst="triangle">
            <a:avLst/>
          </a:prstGeom>
          <a:solidFill>
            <a:srgbClr val="F5F7F8"/>
          </a:solidFill>
          <a:ln w="12700" cap="sq">
            <a:solidFill>
              <a:srgbClr val="FFBF36"/>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5" name="Triangle 64">
            <a:extLst>
              <a:ext uri="{FF2B5EF4-FFF2-40B4-BE49-F238E27FC236}">
                <a16:creationId xmlns:a16="http://schemas.microsoft.com/office/drawing/2014/main" id="{1170D75B-61B9-FE4C-B1BC-F09478DA3630}"/>
              </a:ext>
            </a:extLst>
          </p:cNvPr>
          <p:cNvSpPr/>
          <p:nvPr/>
        </p:nvSpPr>
        <p:spPr>
          <a:xfrm rot="19343340">
            <a:off x="10830446" y="2631708"/>
            <a:ext cx="107776" cy="105134"/>
          </a:xfrm>
          <a:prstGeom prst="triangle">
            <a:avLst/>
          </a:prstGeom>
          <a:solidFill>
            <a:srgbClr val="F5F7F8"/>
          </a:solidFill>
          <a:ln w="12700" cap="sq">
            <a:solidFill>
              <a:srgbClr val="FFBF36"/>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7" name="Triangle 66">
            <a:extLst>
              <a:ext uri="{FF2B5EF4-FFF2-40B4-BE49-F238E27FC236}">
                <a16:creationId xmlns:a16="http://schemas.microsoft.com/office/drawing/2014/main" id="{783F1808-1A95-BF42-A51A-A6D591C4819C}"/>
              </a:ext>
            </a:extLst>
          </p:cNvPr>
          <p:cNvSpPr/>
          <p:nvPr/>
        </p:nvSpPr>
        <p:spPr>
          <a:xfrm rot="5639173">
            <a:off x="6042377" y="5971459"/>
            <a:ext cx="107776" cy="105134"/>
          </a:xfrm>
          <a:prstGeom prst="triangle">
            <a:avLst/>
          </a:prstGeom>
          <a:solidFill>
            <a:srgbClr val="F5F7F8"/>
          </a:solidFill>
          <a:ln w="12700" cap="sq">
            <a:solidFill>
              <a:srgbClr val="0092F9"/>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8" name="Triangle 67">
            <a:extLst>
              <a:ext uri="{FF2B5EF4-FFF2-40B4-BE49-F238E27FC236}">
                <a16:creationId xmlns:a16="http://schemas.microsoft.com/office/drawing/2014/main" id="{BB3591EB-F84F-7441-A630-F9C885626B83}"/>
              </a:ext>
            </a:extLst>
          </p:cNvPr>
          <p:cNvSpPr/>
          <p:nvPr/>
        </p:nvSpPr>
        <p:spPr>
          <a:xfrm rot="5639173">
            <a:off x="7970602" y="5971460"/>
            <a:ext cx="107776" cy="105134"/>
          </a:xfrm>
          <a:prstGeom prst="triangle">
            <a:avLst/>
          </a:prstGeom>
          <a:solidFill>
            <a:srgbClr val="F5F7F8"/>
          </a:solidFill>
          <a:ln w="12700" cap="sq">
            <a:solidFill>
              <a:srgbClr val="FFBF36"/>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302608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9F48-9B8C-4518-8C6D-4FA1F89CE218}"/>
              </a:ext>
            </a:extLst>
          </p:cNvPr>
          <p:cNvSpPr>
            <a:spLocks noGrp="1"/>
          </p:cNvSpPr>
          <p:nvPr>
            <p:ph type="title"/>
          </p:nvPr>
        </p:nvSpPr>
        <p:spPr>
          <a:xfrm>
            <a:off x="275782" y="274637"/>
            <a:ext cx="11639993" cy="547263"/>
          </a:xfrm>
        </p:spPr>
        <p:txBody>
          <a:bodyPr/>
          <a:lstStyle/>
          <a:p>
            <a:r>
              <a:rPr lang="en-GB" dirty="0">
                <a:latin typeface="JPM AM Pro" panose="020B0403040102020003" pitchFamily="34" charset="77"/>
              </a:rPr>
              <a:t>Welcome to J.P. Morgan Everyday 401(k)!</a:t>
            </a:r>
            <a:endParaRPr lang="en-US" dirty="0">
              <a:latin typeface="JPM AM Pro" panose="020B0403040102020003" pitchFamily="34" charset="77"/>
            </a:endParaRPr>
          </a:p>
        </p:txBody>
      </p:sp>
      <p:sp>
        <p:nvSpPr>
          <p:cNvPr id="3" name="Google Shape;256;p2">
            <a:extLst>
              <a:ext uri="{FF2B5EF4-FFF2-40B4-BE49-F238E27FC236}">
                <a16:creationId xmlns:a16="http://schemas.microsoft.com/office/drawing/2014/main" id="{10E40D11-5C95-B2D3-E548-DBB5947EB68A}"/>
              </a:ext>
            </a:extLst>
          </p:cNvPr>
          <p:cNvSpPr txBox="1">
            <a:spLocks/>
          </p:cNvSpPr>
          <p:nvPr/>
        </p:nvSpPr>
        <p:spPr>
          <a:xfrm>
            <a:off x="311640" y="1301213"/>
            <a:ext cx="5336124" cy="4506579"/>
          </a:xfrm>
          <a:prstGeom prst="rect">
            <a:avLst/>
          </a:prstGeom>
          <a:noFill/>
          <a:ln>
            <a:noFill/>
          </a:ln>
        </p:spPr>
        <p:txBody>
          <a:bodyPr spcFirstLastPara="1" wrap="square" lIns="0" tIns="0" rIns="0" bIns="0" anchor="t" anchorCtr="0">
            <a:noAutofit/>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pPr>
              <a:lnSpc>
                <a:spcPct val="105000"/>
              </a:lnSpc>
              <a:spcBef>
                <a:spcPts val="0"/>
              </a:spcBef>
              <a:spcAft>
                <a:spcPts val="0"/>
              </a:spcAft>
              <a:buClr>
                <a:srgbClr val="2C4F66"/>
              </a:buClr>
              <a:buSzPts val="1400"/>
            </a:pPr>
            <a:endParaRPr lang="en-US" sz="1200" b="0" dirty="0">
              <a:solidFill>
                <a:schemeClr val="dk1"/>
              </a:solidFill>
              <a:ea typeface="Nunito Sans"/>
              <a:cs typeface="Nunito Sans"/>
              <a:sym typeface="Nunito Sans"/>
            </a:endParaRPr>
          </a:p>
          <a:p>
            <a:pPr>
              <a:lnSpc>
                <a:spcPct val="105000"/>
              </a:lnSpc>
              <a:spcBef>
                <a:spcPts val="0"/>
              </a:spcBef>
              <a:spcAft>
                <a:spcPts val="0"/>
              </a:spcAft>
              <a:buClr>
                <a:schemeClr val="dk1"/>
              </a:buClr>
              <a:buSzPts val="1400"/>
            </a:pPr>
            <a:r>
              <a:rPr lang="en-US" sz="1200" dirty="0">
                <a:solidFill>
                  <a:schemeClr val="dk1"/>
                </a:solidFill>
                <a:ea typeface="Nunito Sans"/>
                <a:cs typeface="Nunito Sans"/>
                <a:sym typeface="Nunito Sans"/>
              </a:rPr>
              <a:t>Let’s get started with Phase 1 of your onboarding journey that includes:</a:t>
            </a:r>
            <a:endParaRPr lang="en-US" sz="1200" dirty="0"/>
          </a:p>
          <a:p>
            <a:pPr>
              <a:lnSpc>
                <a:spcPct val="105000"/>
              </a:lnSpc>
              <a:spcBef>
                <a:spcPts val="0"/>
              </a:spcBef>
              <a:spcAft>
                <a:spcPts val="0"/>
              </a:spcAft>
              <a:buClr>
                <a:srgbClr val="2C4F66"/>
              </a:buClr>
              <a:buSzPts val="1400"/>
            </a:pPr>
            <a:endParaRPr lang="en-US" sz="1200" b="0" dirty="0">
              <a:solidFill>
                <a:schemeClr val="dk1"/>
              </a:solidFill>
              <a:ea typeface="Nunito Sans"/>
              <a:cs typeface="Nunito Sans"/>
              <a:sym typeface="Nunito Sans"/>
            </a:endParaRPr>
          </a:p>
          <a:p>
            <a:pPr marL="171450" indent="-171450">
              <a:lnSpc>
                <a:spcPct val="105000"/>
              </a:lnSpc>
              <a:spcBef>
                <a:spcPts val="0"/>
              </a:spcBef>
              <a:spcAft>
                <a:spcPts val="0"/>
              </a:spcAft>
              <a:buClr>
                <a:schemeClr val="dk1"/>
              </a:buClr>
              <a:buSzPts val="1400"/>
              <a:buFont typeface="Arial"/>
              <a:buChar char="•"/>
            </a:pPr>
            <a:r>
              <a:rPr lang="en-US" sz="1200" b="0" dirty="0">
                <a:solidFill>
                  <a:schemeClr val="dk1"/>
                </a:solidFill>
                <a:latin typeface="JPM AM Pro" panose="020B0403040102020003" pitchFamily="34" charset="77"/>
                <a:ea typeface="Nunito Sans"/>
                <a:cs typeface="Nunito Sans"/>
                <a:sym typeface="Nunito Sans"/>
              </a:rPr>
              <a:t>Platform registration </a:t>
            </a:r>
            <a:endParaRPr lang="en-US" sz="1200" b="0" dirty="0">
              <a:latin typeface="JPM AM Pro" panose="020B0403040102020003" pitchFamily="34" charset="77"/>
            </a:endParaRPr>
          </a:p>
          <a:p>
            <a:pPr marL="171450" indent="-171450">
              <a:lnSpc>
                <a:spcPct val="105000"/>
              </a:lnSpc>
              <a:spcBef>
                <a:spcPts val="0"/>
              </a:spcBef>
              <a:spcAft>
                <a:spcPts val="0"/>
              </a:spcAft>
              <a:buClr>
                <a:schemeClr val="dk1"/>
              </a:buClr>
              <a:buSzPts val="1400"/>
              <a:buFont typeface="Arial"/>
              <a:buChar char="•"/>
            </a:pPr>
            <a:r>
              <a:rPr lang="en-US" sz="1200" b="0" dirty="0">
                <a:solidFill>
                  <a:schemeClr val="dk1"/>
                </a:solidFill>
                <a:latin typeface="JPM AM Pro" panose="020B0403040102020003" pitchFamily="34" charset="77"/>
                <a:ea typeface="Nunito Sans"/>
                <a:cs typeface="Nunito Sans"/>
                <a:sym typeface="Nunito Sans"/>
              </a:rPr>
              <a:t>Onboarding task tracker questionnaire topic prep </a:t>
            </a:r>
            <a:endParaRPr lang="en-US" sz="1200" b="0" dirty="0">
              <a:latin typeface="JPM AM Pro" panose="020B0403040102020003" pitchFamily="34" charset="77"/>
            </a:endParaRPr>
          </a:p>
          <a:p>
            <a:pPr marL="171450" indent="-171450">
              <a:lnSpc>
                <a:spcPct val="105000"/>
              </a:lnSpc>
              <a:spcBef>
                <a:spcPts val="0"/>
              </a:spcBef>
              <a:spcAft>
                <a:spcPts val="0"/>
              </a:spcAft>
              <a:buClr>
                <a:schemeClr val="dk1"/>
              </a:buClr>
              <a:buSzPts val="1400"/>
              <a:buFont typeface="Arial"/>
              <a:buChar char="•"/>
            </a:pPr>
            <a:r>
              <a:rPr lang="en-US" sz="1200" b="0" dirty="0">
                <a:solidFill>
                  <a:schemeClr val="dk1"/>
                </a:solidFill>
                <a:latin typeface="JPM AM Pro" panose="020B0403040102020003" pitchFamily="34" charset="77"/>
                <a:ea typeface="Nunito Sans"/>
                <a:cs typeface="Nunito Sans"/>
                <a:sym typeface="Nunito Sans"/>
              </a:rPr>
              <a:t>Launching and completing your task tracker questionnaire</a:t>
            </a:r>
            <a:endParaRPr lang="en-US" sz="1200" b="0" dirty="0">
              <a:latin typeface="JPM AM Pro" panose="020B0403040102020003" pitchFamily="34" charset="77"/>
            </a:endParaRPr>
          </a:p>
          <a:p>
            <a:pPr marL="171450" indent="-171450">
              <a:lnSpc>
                <a:spcPct val="105000"/>
              </a:lnSpc>
              <a:spcBef>
                <a:spcPts val="0"/>
              </a:spcBef>
              <a:spcAft>
                <a:spcPts val="0"/>
              </a:spcAft>
              <a:buClr>
                <a:schemeClr val="dk1"/>
              </a:buClr>
              <a:buSzPts val="1400"/>
              <a:buFont typeface="Arial"/>
              <a:buChar char="•"/>
            </a:pPr>
            <a:r>
              <a:rPr lang="en-US" sz="1200" b="0" dirty="0">
                <a:solidFill>
                  <a:schemeClr val="dk1"/>
                </a:solidFill>
                <a:latin typeface="JPM AM Pro" panose="020B0403040102020003" pitchFamily="34" charset="77"/>
                <a:ea typeface="Nunito Sans"/>
                <a:cs typeface="Nunito Sans"/>
                <a:sym typeface="Nunito Sans"/>
              </a:rPr>
              <a:t>J.P. Morgan Welcome Call</a:t>
            </a:r>
            <a:endParaRPr lang="en-US" sz="1200" b="0" dirty="0">
              <a:latin typeface="JPM AM Pro" panose="020B0403040102020003" pitchFamily="34" charset="77"/>
            </a:endParaRPr>
          </a:p>
          <a:p>
            <a:pPr>
              <a:lnSpc>
                <a:spcPct val="105000"/>
              </a:lnSpc>
              <a:spcBef>
                <a:spcPts val="0"/>
              </a:spcBef>
              <a:spcAft>
                <a:spcPts val="0"/>
              </a:spcAft>
              <a:buClr>
                <a:srgbClr val="2C4F66"/>
              </a:buClr>
              <a:buSzPts val="1400"/>
            </a:pPr>
            <a:endParaRPr lang="en-US" sz="1200" b="0" dirty="0">
              <a:solidFill>
                <a:schemeClr val="dk1"/>
              </a:solidFill>
              <a:latin typeface="JPM AM Pro" panose="020B0403040102020003" pitchFamily="34" charset="77"/>
              <a:ea typeface="Nunito Sans"/>
              <a:cs typeface="Nunito Sans"/>
              <a:sym typeface="Nunito Sans"/>
            </a:endParaRPr>
          </a:p>
          <a:p>
            <a:pPr>
              <a:lnSpc>
                <a:spcPct val="105000"/>
              </a:lnSpc>
              <a:spcBef>
                <a:spcPts val="0"/>
              </a:spcBef>
              <a:spcAft>
                <a:spcPts val="0"/>
              </a:spcAft>
              <a:buClr>
                <a:schemeClr val="dk1"/>
              </a:buClr>
              <a:buSzPts val="1400"/>
            </a:pPr>
            <a:r>
              <a:rPr lang="en-US" sz="1200" b="0" dirty="0">
                <a:solidFill>
                  <a:schemeClr val="dk1"/>
                </a:solidFill>
                <a:latin typeface="JPM AM Pro" panose="020B0403040102020003" pitchFamily="34" charset="77"/>
                <a:ea typeface="Nunito Sans"/>
                <a:cs typeface="Nunito Sans"/>
                <a:sym typeface="Nunito Sans"/>
              </a:rPr>
              <a:t>For your convenience, we’ve embedded links to our help center where applicable throughout this guide to link you directly to pertinent help center content and video tutorials..  Just click on the help center graphic (as provided in the lower right panel of this page) to access our help center.</a:t>
            </a:r>
            <a:endParaRPr lang="en-US" sz="1200" b="0" dirty="0">
              <a:latin typeface="JPM AM Pro" panose="020B0403040102020003" pitchFamily="34" charset="77"/>
            </a:endParaRPr>
          </a:p>
          <a:p>
            <a:pPr>
              <a:lnSpc>
                <a:spcPct val="105000"/>
              </a:lnSpc>
              <a:spcBef>
                <a:spcPts val="0"/>
              </a:spcBef>
              <a:spcAft>
                <a:spcPts val="0"/>
              </a:spcAft>
              <a:buClr>
                <a:srgbClr val="2C4F66"/>
              </a:buClr>
              <a:buSzPts val="1400"/>
            </a:pPr>
            <a:endParaRPr lang="en-US" sz="1200" b="0" dirty="0">
              <a:solidFill>
                <a:schemeClr val="dk1"/>
              </a:solidFill>
              <a:latin typeface="JPM AM Pro" panose="020B0403040102020003" pitchFamily="34" charset="77"/>
              <a:ea typeface="Nunito Sans"/>
              <a:cs typeface="Nunito Sans"/>
              <a:sym typeface="Nunito Sans"/>
            </a:endParaRPr>
          </a:p>
          <a:p>
            <a:pPr>
              <a:lnSpc>
                <a:spcPct val="105000"/>
              </a:lnSpc>
              <a:spcBef>
                <a:spcPts val="0"/>
              </a:spcBef>
              <a:spcAft>
                <a:spcPts val="0"/>
              </a:spcAft>
              <a:buClr>
                <a:schemeClr val="dk1"/>
              </a:buClr>
              <a:buSzPts val="1400"/>
            </a:pPr>
            <a:r>
              <a:rPr lang="en-US" sz="1200" b="0" dirty="0">
                <a:solidFill>
                  <a:schemeClr val="dk1"/>
                </a:solidFill>
                <a:latin typeface="JPM AM Pro" panose="020B0403040102020003" pitchFamily="34" charset="77"/>
                <a:ea typeface="Nunito Sans"/>
                <a:cs typeface="Nunito Sans"/>
                <a:sym typeface="Nunito Sans"/>
              </a:rPr>
              <a:t>Upon completion of your platform registration, you’ll receive a Welcome Email from your dedicated Implementation Manager (within 3 business days) to schedule a J.P. Morgan Welcome Call  In the interim, we highly recommend that you complete your onboarding task tracker questionnaire.   </a:t>
            </a:r>
            <a:endParaRPr lang="en-US" sz="1200" b="0" dirty="0">
              <a:latin typeface="JPM AM Pro" panose="020B0403040102020003" pitchFamily="34" charset="77"/>
            </a:endParaRPr>
          </a:p>
          <a:p>
            <a:pPr>
              <a:lnSpc>
                <a:spcPct val="105000"/>
              </a:lnSpc>
              <a:spcBef>
                <a:spcPts val="0"/>
              </a:spcBef>
              <a:spcAft>
                <a:spcPts val="0"/>
              </a:spcAft>
              <a:buClr>
                <a:srgbClr val="2C4F66"/>
              </a:buClr>
              <a:buSzPts val="1400"/>
            </a:pPr>
            <a:endParaRPr lang="en-US" sz="1200" b="0" dirty="0">
              <a:solidFill>
                <a:schemeClr val="dk1"/>
              </a:solidFill>
              <a:latin typeface="JPM AM Pro" panose="020B0403040102020003" pitchFamily="34" charset="77"/>
              <a:ea typeface="Nunito Sans"/>
              <a:cs typeface="Nunito Sans"/>
              <a:sym typeface="Nunito Sans"/>
            </a:endParaRPr>
          </a:p>
          <a:p>
            <a:pPr>
              <a:lnSpc>
                <a:spcPct val="105000"/>
              </a:lnSpc>
              <a:spcBef>
                <a:spcPts val="0"/>
              </a:spcBef>
              <a:spcAft>
                <a:spcPts val="0"/>
              </a:spcAft>
              <a:buClr>
                <a:schemeClr val="dk1"/>
              </a:buClr>
              <a:buSzPts val="1400"/>
            </a:pPr>
            <a:r>
              <a:rPr lang="en-US" sz="1200" b="0" dirty="0">
                <a:solidFill>
                  <a:schemeClr val="dk1"/>
                </a:solidFill>
                <a:latin typeface="JPM AM Pro" panose="020B0403040102020003" pitchFamily="34" charset="77"/>
                <a:ea typeface="Nunito Sans"/>
                <a:cs typeface="Nunito Sans"/>
                <a:sym typeface="Nunito Sans"/>
              </a:rPr>
              <a:t>Please note that your dedicated Implementation Manager will be your day-to-day contact assisting and guiding you through Phases 2-5 of your onboarding plan journeys.  </a:t>
            </a:r>
            <a:endParaRPr lang="en-US" sz="1200" b="0" dirty="0">
              <a:latin typeface="JPM AM Pro" panose="020B0403040102020003" pitchFamily="34" charset="77"/>
            </a:endParaRPr>
          </a:p>
          <a:p>
            <a:pPr>
              <a:lnSpc>
                <a:spcPct val="105000"/>
              </a:lnSpc>
              <a:spcBef>
                <a:spcPts val="0"/>
              </a:spcBef>
              <a:spcAft>
                <a:spcPts val="0"/>
              </a:spcAft>
              <a:buClr>
                <a:srgbClr val="2C4F66"/>
              </a:buClr>
              <a:buSzPts val="1400"/>
            </a:pPr>
            <a:endParaRPr lang="en-US" sz="1200" b="0" dirty="0">
              <a:solidFill>
                <a:schemeClr val="dk1"/>
              </a:solidFill>
              <a:ea typeface="Nunito Sans"/>
              <a:cs typeface="Nunito Sans"/>
              <a:sym typeface="Nunito Sans"/>
            </a:endParaRPr>
          </a:p>
          <a:p>
            <a:pPr>
              <a:lnSpc>
                <a:spcPct val="105000"/>
              </a:lnSpc>
              <a:spcBef>
                <a:spcPts val="0"/>
              </a:spcBef>
              <a:spcAft>
                <a:spcPts val="0"/>
              </a:spcAft>
              <a:buClr>
                <a:schemeClr val="dk1"/>
              </a:buClr>
              <a:buSzPts val="1400"/>
            </a:pPr>
            <a:r>
              <a:rPr lang="en-US" sz="1200" dirty="0">
                <a:solidFill>
                  <a:schemeClr val="dk1"/>
                </a:solidFill>
                <a:ea typeface="Nunito Sans"/>
                <a:cs typeface="Nunito Sans"/>
                <a:sym typeface="Nunito Sans"/>
              </a:rPr>
              <a:t>Your J.P. Morgan Client Onboarding Team</a:t>
            </a:r>
            <a:endParaRPr lang="en-US" sz="1200" dirty="0"/>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marL="171450" indent="-95250">
              <a:lnSpc>
                <a:spcPct val="105000"/>
              </a:lnSpc>
              <a:spcBef>
                <a:spcPts val="0"/>
              </a:spcBef>
              <a:spcAft>
                <a:spcPts val="0"/>
              </a:spcAft>
              <a:buClr>
                <a:srgbClr val="2C4F66"/>
              </a:buClr>
              <a:buSzPts val="1200"/>
              <a:buFont typeface="Arial"/>
              <a:buNone/>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b="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a:lnSpc>
                <a:spcPct val="105000"/>
              </a:lnSpc>
              <a:spcBef>
                <a:spcPts val="0"/>
              </a:spcBef>
              <a:spcAft>
                <a:spcPts val="0"/>
              </a:spcAft>
              <a:buClr>
                <a:srgbClr val="2C4F66"/>
              </a:buClr>
              <a:buSzPts val="1200"/>
            </a:pPr>
            <a:endParaRPr lang="en-US" sz="1100" dirty="0">
              <a:solidFill>
                <a:srgbClr val="4C4C4C"/>
              </a:solidFill>
              <a:latin typeface="Nunito Sans"/>
              <a:ea typeface="Nunito Sans"/>
              <a:cs typeface="Nunito Sans"/>
              <a:sym typeface="Nunito Sans"/>
            </a:endParaRPr>
          </a:p>
          <a:p>
            <a:pPr marL="457200" indent="-228600">
              <a:lnSpc>
                <a:spcPct val="105000"/>
              </a:lnSpc>
              <a:spcBef>
                <a:spcPts val="500"/>
              </a:spcBef>
              <a:spcAft>
                <a:spcPts val="0"/>
              </a:spcAft>
              <a:buClr>
                <a:srgbClr val="2C4F66"/>
              </a:buClr>
              <a:buSzPts val="1400"/>
            </a:pPr>
            <a:endParaRPr lang="en-US" sz="1200" dirty="0"/>
          </a:p>
        </p:txBody>
      </p:sp>
      <p:sp>
        <p:nvSpPr>
          <p:cNvPr id="4" name="Google Shape;258;p2">
            <a:extLst>
              <a:ext uri="{FF2B5EF4-FFF2-40B4-BE49-F238E27FC236}">
                <a16:creationId xmlns:a16="http://schemas.microsoft.com/office/drawing/2014/main" id="{101DFBF3-CC32-4B57-9F8E-75F04862A088}"/>
              </a:ext>
            </a:extLst>
          </p:cNvPr>
          <p:cNvSpPr/>
          <p:nvPr/>
        </p:nvSpPr>
        <p:spPr>
          <a:xfrm>
            <a:off x="6810500" y="1090838"/>
            <a:ext cx="4603252" cy="5965695"/>
          </a:xfrm>
          <a:prstGeom prst="rect">
            <a:avLst/>
          </a:prstGeom>
          <a:noFill/>
          <a:ln>
            <a:noFill/>
          </a:ln>
        </p:spPr>
        <p:txBody>
          <a:bodyPr spcFirstLastPara="1" wrap="square" lIns="91425" tIns="45700" rIns="91425" bIns="45700" anchor="t" anchorCtr="0">
            <a:spAutoFit/>
          </a:bodyPr>
          <a:lstStyle/>
          <a:p>
            <a:pPr marL="0" marR="0" lvl="0" indent="0" algn="l" rtl="0">
              <a:lnSpc>
                <a:spcPts val="100"/>
              </a:lnSpc>
              <a:spcBef>
                <a:spcPts val="0"/>
              </a:spcBef>
              <a:spcAft>
                <a:spcPts val="0"/>
              </a:spcAft>
              <a:buClr>
                <a:srgbClr val="000000"/>
              </a:buClr>
              <a:buSzPts val="1100"/>
              <a:buFont typeface="Arial"/>
              <a:buNone/>
            </a:pPr>
            <a:r>
              <a:rPr lang="en-US" sz="1400" b="1" i="0" u="none" strike="noStrike" cap="none" dirty="0">
                <a:ea typeface="Nunito Sans"/>
                <a:cs typeface="Nunito Sans"/>
                <a:sym typeface="Nunito Sans"/>
              </a:rPr>
              <a:t>TABLE OF CONTENTS</a:t>
            </a:r>
            <a:r>
              <a:rPr lang="en-US" sz="1400" b="1" i="0" u="none" strike="noStrike" cap="none" dirty="0">
                <a:solidFill>
                  <a:srgbClr val="00A26E"/>
                </a:solidFill>
                <a:ea typeface="Nunito Sans"/>
                <a:cs typeface="Nunito Sans"/>
                <a:sym typeface="Nunito Sans"/>
              </a:rPr>
              <a:t> </a:t>
            </a:r>
            <a:endParaRPr lang="en-US" sz="1100" b="1" dirty="0">
              <a:solidFill>
                <a:srgbClr val="00A26E"/>
              </a:solidFill>
              <a:ea typeface="Nunito Sans"/>
              <a:cs typeface="Nunito Sans"/>
              <a:sym typeface="Nunito Sans"/>
            </a:endParaRPr>
          </a:p>
          <a:p>
            <a:pPr marL="0" marR="0" lvl="0" indent="0" algn="l" rtl="0">
              <a:lnSpc>
                <a:spcPts val="100"/>
              </a:lnSpc>
              <a:spcBef>
                <a:spcPts val="0"/>
              </a:spcBef>
              <a:spcAft>
                <a:spcPts val="0"/>
              </a:spcAft>
              <a:buClr>
                <a:srgbClr val="000000"/>
              </a:buClr>
              <a:buSzPts val="1100"/>
              <a:buFont typeface="Arial"/>
              <a:buNone/>
            </a:pPr>
            <a:endParaRPr sz="1400" b="0" i="0" u="none" strike="noStrike" cap="none" dirty="0">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lang="en-US" sz="1100" b="1" i="0" u="none" strike="noStrike" cap="none" dirty="0">
              <a:solidFill>
                <a:srgbClr val="943C08"/>
              </a:solidFill>
              <a:latin typeface="JPM AM Pro Book" panose="020B0403040102020003" pitchFamily="34" charset="77"/>
              <a:ea typeface="Nunito Sans"/>
              <a:cs typeface="Nunito Sans"/>
              <a:sym typeface="Nunito Sans"/>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JPM AM Pro Book" panose="020B0403040102020003" pitchFamily="34" charset="77"/>
                <a:ea typeface="Nunito Sans"/>
                <a:cs typeface="Nunito Sans"/>
                <a:sym typeface="Nunito Sans"/>
              </a:rPr>
              <a:t>3 - 6</a:t>
            </a:r>
            <a:r>
              <a:rPr lang="en-US" sz="1000" b="1" i="0" u="none" strike="noStrike" cap="none" dirty="0">
                <a:solidFill>
                  <a:schemeClr val="dk1"/>
                </a:solidFill>
                <a:latin typeface="JPM AM Pro Book" panose="020B0403040102020003" pitchFamily="34" charset="77"/>
                <a:ea typeface="Nunito Sans"/>
                <a:cs typeface="Nunito Sans"/>
                <a:sym typeface="Nunito Sans"/>
              </a:rPr>
              <a:t> </a:t>
            </a:r>
            <a:r>
              <a:rPr lang="en-US" sz="1000" b="0" i="0" u="none" strike="noStrike" cap="none" dirty="0">
                <a:solidFill>
                  <a:schemeClr val="dk1"/>
                </a:solidFill>
                <a:latin typeface="JPM AM Pro Book" panose="020B0403040102020003" pitchFamily="34" charset="77"/>
                <a:ea typeface="Nunito Sans"/>
                <a:cs typeface="Nunito Sans"/>
                <a:sym typeface="Nunito Sans"/>
              </a:rPr>
              <a:t>            </a:t>
            </a:r>
            <a:r>
              <a:rPr lang="en-US" sz="1200" b="1" i="0" u="none" strike="noStrike" cap="none" dirty="0">
                <a:solidFill>
                  <a:schemeClr val="dk1"/>
                </a:solidFill>
                <a:latin typeface="JPM AM Pro Book" panose="020B0403040102020003" pitchFamily="34" charset="77"/>
                <a:ea typeface="Nunito Sans"/>
                <a:cs typeface="Nunito Sans"/>
                <a:sym typeface="Nunito Sans"/>
              </a:rPr>
              <a:t>Phase 1: Initial Onboarding / Welcome Call</a:t>
            </a:r>
            <a:endParaRPr b="0" i="0" u="none" strike="noStrike" cap="none" dirty="0">
              <a:solidFill>
                <a:srgbClr val="000000"/>
              </a:solidFill>
              <a:latin typeface="JPM AM Pro Book" panose="020B0403040102020003" pitchFamily="34" charset="77"/>
              <a:ea typeface="Arial"/>
              <a:cs typeface="Arial"/>
              <a:sym typeface="Arial"/>
            </a:endParaRPr>
          </a:p>
          <a:p>
            <a:pPr marL="0" marR="0" lvl="2" indent="0" algn="l" rtl="0">
              <a:lnSpc>
                <a:spcPct val="100000"/>
              </a:lnSpc>
              <a:spcBef>
                <a:spcPts val="0"/>
              </a:spcBef>
              <a:spcAft>
                <a:spcPts val="0"/>
              </a:spcAft>
              <a:buClr>
                <a:srgbClr val="000000"/>
              </a:buClr>
              <a:buSzPts val="1050"/>
              <a:buFont typeface="Arial"/>
              <a:buNone/>
            </a:pPr>
            <a:r>
              <a:rPr lang="en-US" sz="1050" u="none" strike="noStrike" cap="none" dirty="0">
                <a:solidFill>
                  <a:schemeClr val="dk1"/>
                </a:solidFill>
                <a:latin typeface="JPM AM Pro Book" panose="020B0403040102020003" pitchFamily="34" charset="77"/>
                <a:ea typeface="Nunito Sans"/>
                <a:cs typeface="Nunito Sans"/>
                <a:sym typeface="Nunito Sans"/>
              </a:rPr>
              <a:t>                           Platform registration</a:t>
            </a:r>
            <a:endParaRPr sz="1400" u="none" strike="noStrike" cap="none" dirty="0">
              <a:solidFill>
                <a:srgbClr val="000000"/>
              </a:solidFill>
              <a:latin typeface="JPM AM Pro Book" panose="020B0403040102020003" pitchFamily="34" charset="77"/>
              <a:ea typeface="Arial"/>
              <a:cs typeface="Arial"/>
              <a:sym typeface="Arial"/>
            </a:endParaRPr>
          </a:p>
          <a:p>
            <a:pPr marL="0" marR="0" lvl="3" indent="0" algn="l" rtl="0">
              <a:lnSpc>
                <a:spcPct val="100000"/>
              </a:lnSpc>
              <a:spcBef>
                <a:spcPts val="0"/>
              </a:spcBef>
              <a:spcAft>
                <a:spcPts val="0"/>
              </a:spcAft>
              <a:buClr>
                <a:srgbClr val="000000"/>
              </a:buClr>
              <a:buSzPts val="1050"/>
              <a:buFont typeface="Arial"/>
              <a:buNone/>
            </a:pPr>
            <a:r>
              <a:rPr lang="en-US" sz="1050" u="none" strike="noStrike" cap="none" dirty="0">
                <a:solidFill>
                  <a:schemeClr val="dk1"/>
                </a:solidFill>
                <a:latin typeface="JPM AM Pro Book" panose="020B0403040102020003" pitchFamily="34" charset="77"/>
                <a:ea typeface="Nunito Sans"/>
                <a:cs typeface="Nunito Sans"/>
                <a:sym typeface="Nunito Sans"/>
              </a:rPr>
              <a:t>                           Digital onboarding questionnaire</a:t>
            </a:r>
          </a:p>
          <a:p>
            <a:pPr marL="0" marR="0" lvl="3" indent="0" algn="l" rtl="0">
              <a:lnSpc>
                <a:spcPct val="100000"/>
              </a:lnSpc>
              <a:spcBef>
                <a:spcPts val="0"/>
              </a:spcBef>
              <a:spcAft>
                <a:spcPts val="0"/>
              </a:spcAft>
              <a:buClr>
                <a:srgbClr val="000000"/>
              </a:buClr>
              <a:buSzPts val="1050"/>
              <a:buFont typeface="Arial"/>
              <a:buNone/>
            </a:pP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JPM AM Pro Book" panose="020B0403040102020003" pitchFamily="34" charset="77"/>
                <a:ea typeface="Nunito Sans"/>
                <a:cs typeface="Nunito Sans"/>
                <a:sym typeface="Nunito Sans"/>
              </a:rPr>
              <a:t>6-16</a:t>
            </a:r>
            <a:r>
              <a:rPr lang="en-US" sz="1200" b="0" i="0" u="none" strike="noStrike" cap="none" dirty="0">
                <a:solidFill>
                  <a:schemeClr val="dk1"/>
                </a:solidFill>
                <a:latin typeface="JPM AM Pro Book" panose="020B0403040102020003" pitchFamily="34" charset="77"/>
                <a:ea typeface="Nunito Sans"/>
                <a:cs typeface="Nunito Sans"/>
                <a:sym typeface="Nunito Sans"/>
              </a:rPr>
              <a:t>            </a:t>
            </a:r>
            <a:r>
              <a:rPr lang="en-US" sz="1200" b="1" i="0" u="none" strike="noStrike" cap="none" dirty="0">
                <a:solidFill>
                  <a:schemeClr val="dk1"/>
                </a:solidFill>
                <a:latin typeface="JPM AM Pro Book" panose="020B0403040102020003" pitchFamily="34" charset="77"/>
                <a:ea typeface="Nunito Sans"/>
                <a:cs typeface="Nunito Sans"/>
                <a:sym typeface="Nunito Sans"/>
              </a:rPr>
              <a:t>Phase 2: Kickoff Meeting Deck</a:t>
            </a:r>
            <a:endParaRPr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Scheduling your kickoff call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Kickoff meeting agenda</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Plan features discussion</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Payroll and </a:t>
            </a:r>
            <a:r>
              <a:rPr lang="en-US" sz="1050" dirty="0">
                <a:solidFill>
                  <a:schemeClr val="dk1"/>
                </a:solidFill>
                <a:latin typeface="JPM AM Pro Book" panose="020B0403040102020003" pitchFamily="34" charset="77"/>
                <a:ea typeface="Nunito Sans"/>
                <a:cs typeface="Nunito Sans"/>
                <a:sym typeface="Nunito Sans"/>
              </a:rPr>
              <a:t>J.P. Morgan</a:t>
            </a:r>
            <a:r>
              <a:rPr lang="en-US" sz="1050" b="0" i="0" u="none" strike="noStrike" cap="none" dirty="0">
                <a:solidFill>
                  <a:schemeClr val="dk1"/>
                </a:solidFill>
                <a:latin typeface="JPM AM Pro Book" panose="020B0403040102020003" pitchFamily="34" charset="77"/>
                <a:ea typeface="Nunito Sans"/>
                <a:cs typeface="Nunito Sans"/>
                <a:sym typeface="Nunito Sans"/>
              </a:rPr>
              <a:t> platform details</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Responsibility for a successful implementations</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How we’ll work together</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Your </a:t>
            </a:r>
            <a:r>
              <a:rPr lang="en-US" sz="1050" dirty="0">
                <a:solidFill>
                  <a:schemeClr val="dk1"/>
                </a:solidFill>
                <a:latin typeface="JPM AM Pro Book" panose="020B0403040102020003" pitchFamily="34" charset="77"/>
                <a:ea typeface="Nunito Sans"/>
                <a:cs typeface="Nunito Sans"/>
                <a:sym typeface="Nunito Sans"/>
              </a:rPr>
              <a:t>J.P. Morgan</a:t>
            </a:r>
            <a:r>
              <a:rPr lang="en-US" sz="1050" b="0" i="0" u="none" strike="noStrike" cap="none" dirty="0">
                <a:solidFill>
                  <a:schemeClr val="dk1"/>
                </a:solidFill>
                <a:latin typeface="JPM AM Pro Book" panose="020B0403040102020003" pitchFamily="34" charset="77"/>
                <a:ea typeface="Nunito Sans"/>
                <a:cs typeface="Nunito Sans"/>
                <a:sym typeface="Nunito Sans"/>
              </a:rPr>
              <a:t> Team</a:t>
            </a:r>
            <a:r>
              <a:rPr lang="en-US" sz="1050" b="1" i="0" u="none" strike="noStrike" cap="none" dirty="0">
                <a:solidFill>
                  <a:schemeClr val="dk1"/>
                </a:solidFill>
                <a:latin typeface="JPM AM Pro Book" panose="020B0403040102020003" pitchFamily="34" charset="77"/>
                <a:ea typeface="Nunito Sans"/>
                <a:cs typeface="Nunito Sans"/>
                <a:sym typeface="Nunito Sans"/>
              </a:rPr>
              <a:t>          </a:t>
            </a:r>
          </a:p>
          <a:p>
            <a:pPr marL="0" marR="0" lvl="0" indent="0" algn="l" rtl="0">
              <a:lnSpc>
                <a:spcPct val="100000"/>
              </a:lnSpc>
              <a:spcBef>
                <a:spcPts val="0"/>
              </a:spcBef>
              <a:spcAft>
                <a:spcPts val="0"/>
              </a:spcAft>
              <a:buClr>
                <a:srgbClr val="000000"/>
              </a:buClr>
              <a:buSzPts val="1050"/>
              <a:buFont typeface="Arial"/>
              <a:buNone/>
            </a:pPr>
            <a:endParaRPr lang="en-US" sz="1400" dirty="0">
              <a:solidFill>
                <a:srgbClr val="000000"/>
              </a:solidFill>
              <a:latin typeface="JPM AM Pro Book" panose="020B0403040102020003" pitchFamily="34" charset="77"/>
              <a:ea typeface="Nunito Sans"/>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JPM AM Pro Book" panose="020B0403040102020003" pitchFamily="34" charset="77"/>
                <a:ea typeface="Nunito Sans"/>
                <a:cs typeface="Nunito Sans"/>
                <a:sym typeface="Nunito Sans"/>
              </a:rPr>
              <a:t>17-22 </a:t>
            </a:r>
            <a:r>
              <a:rPr lang="en-US" sz="1200" b="0" i="0" u="none" strike="noStrike" cap="none" dirty="0">
                <a:solidFill>
                  <a:schemeClr val="dk1"/>
                </a:solidFill>
                <a:latin typeface="JPM AM Pro Book" panose="020B0403040102020003" pitchFamily="34" charset="77"/>
                <a:ea typeface="Nunito Sans"/>
                <a:cs typeface="Nunito Sans"/>
                <a:sym typeface="Nunito Sans"/>
              </a:rPr>
              <a:t>         </a:t>
            </a:r>
            <a:r>
              <a:rPr lang="en-US" sz="1200" b="1" i="0" u="none" strike="noStrike" cap="none" dirty="0">
                <a:solidFill>
                  <a:schemeClr val="dk1"/>
                </a:solidFill>
                <a:latin typeface="JPM AM Pro Book" panose="020B0403040102020003" pitchFamily="34" charset="77"/>
                <a:ea typeface="Nunito Sans"/>
                <a:cs typeface="Nunito Sans"/>
                <a:sym typeface="Nunito Sans"/>
              </a:rPr>
              <a:t>Phase 3: Plan and Payroll Setup  </a:t>
            </a:r>
            <a:endParaRPr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Plan documents review/approval</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Payroll partners integration and roadmap</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Platform walkthrough and payroll demo  </a:t>
            </a:r>
            <a:r>
              <a:rPr lang="en-US" sz="1050" b="1" i="0" u="none" strike="noStrike" cap="none" dirty="0">
                <a:solidFill>
                  <a:schemeClr val="dk1"/>
                </a:solidFill>
                <a:latin typeface="JPM AM Pro Book" panose="020B0403040102020003" pitchFamily="34" charset="77"/>
                <a:ea typeface="Nunito Sans"/>
                <a:cs typeface="Nunito Sans"/>
                <a:sym typeface="Nunito Sans"/>
              </a:rPr>
              <a:t>    </a:t>
            </a: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JPM AM Pro Book" panose="020B0403040102020003" pitchFamily="34" charset="77"/>
                <a:ea typeface="Nunito Sans"/>
                <a:cs typeface="Nunito Sans"/>
                <a:sym typeface="Nunito Sans"/>
              </a:rPr>
              <a:t>23-24         </a:t>
            </a:r>
            <a:r>
              <a:rPr lang="en-US" sz="1200" b="0" i="0" u="none" strike="noStrike" cap="none" dirty="0">
                <a:solidFill>
                  <a:schemeClr val="dk1"/>
                </a:solidFill>
                <a:latin typeface="JPM AM Pro Book" panose="020B0403040102020003" pitchFamily="34" charset="77"/>
                <a:ea typeface="Nunito Sans"/>
                <a:cs typeface="Nunito Sans"/>
                <a:sym typeface="Nunito Sans"/>
              </a:rPr>
              <a:t> </a:t>
            </a:r>
            <a:r>
              <a:rPr lang="en-US" sz="1200" b="1" i="0" u="none" strike="noStrike" cap="none" dirty="0">
                <a:solidFill>
                  <a:schemeClr val="dk1"/>
                </a:solidFill>
                <a:latin typeface="JPM AM Pro Book" panose="020B0403040102020003" pitchFamily="34" charset="77"/>
                <a:ea typeface="Nunito Sans"/>
                <a:cs typeface="Nunito Sans"/>
                <a:sym typeface="Nunito Sans"/>
              </a:rPr>
              <a:t>Phase 4: Prepare for plan start date</a:t>
            </a:r>
            <a:endParaRPr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Invite reminder and eligibility review</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Employee enrollment</a:t>
            </a:r>
          </a:p>
          <a:p>
            <a:pPr marL="0" marR="0" lvl="0" indent="0" algn="l" rtl="0">
              <a:lnSpc>
                <a:spcPct val="100000"/>
              </a:lnSpc>
              <a:spcBef>
                <a:spcPts val="0"/>
              </a:spcBef>
              <a:spcAft>
                <a:spcPts val="0"/>
              </a:spcAft>
              <a:buClr>
                <a:srgbClr val="000000"/>
              </a:buClr>
              <a:buSzPts val="1050"/>
              <a:buFont typeface="Arial"/>
              <a:buNone/>
            </a:pP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200" b="1" i="0" u="none" strike="noStrike" cap="none" dirty="0">
                <a:solidFill>
                  <a:schemeClr val="dk1"/>
                </a:solidFill>
                <a:latin typeface="JPM AM Pro Book" panose="020B0403040102020003" pitchFamily="34" charset="77"/>
                <a:ea typeface="Nunito Sans"/>
                <a:cs typeface="Nunito Sans"/>
                <a:sym typeface="Nunito Sans"/>
              </a:rPr>
              <a:t>25-26          Phase 5: Onboarding complete</a:t>
            </a:r>
            <a:endParaRPr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Payroll reminder</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chemeClr val="dk1"/>
                </a:solidFill>
                <a:latin typeface="JPM AM Pro Book" panose="020B0403040102020003" pitchFamily="34" charset="77"/>
                <a:ea typeface="Nunito Sans"/>
                <a:cs typeface="Nunito Sans"/>
                <a:sym typeface="Nunito Sans"/>
              </a:rPr>
              <a:t>                           Successful payroll processing</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JPM AM Pro Book" panose="020B0403040102020003" pitchFamily="34" charset="77"/>
                <a:ea typeface="Nunito Sans"/>
                <a:cs typeface="Nunito Sans"/>
                <a:sym typeface="Nunito Sans"/>
              </a:rPr>
              <a:t>                           </a:t>
            </a:r>
            <a:r>
              <a:rPr lang="en-US" sz="1050" b="0" i="0" u="none" strike="noStrike" cap="none" dirty="0">
                <a:solidFill>
                  <a:schemeClr val="dk1"/>
                </a:solidFill>
                <a:latin typeface="JPM AM Pro Book" panose="020B0403040102020003" pitchFamily="34" charset="77"/>
                <a:ea typeface="Nunito Sans"/>
                <a:cs typeface="Nunito Sans"/>
                <a:sym typeface="Nunito Sans"/>
              </a:rPr>
              <a:t>Handoff to ongoing client service team</a:t>
            </a:r>
            <a:endParaRPr sz="1050" b="1" i="0" u="none" strike="noStrike" cap="none" dirty="0">
              <a:solidFill>
                <a:schemeClr val="dk1"/>
              </a:solidFill>
              <a:latin typeface="JPM AM Pro Book" panose="020B0403040102020003" pitchFamily="34" charset="77"/>
              <a:ea typeface="Nunito Sans"/>
              <a:cs typeface="Nunito Sans"/>
              <a:sym typeface="Nunito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4C4C4C"/>
              </a:solidFill>
              <a:ea typeface="Nunito Sans"/>
              <a:cs typeface="Nunito Sans"/>
              <a:sym typeface="Nunito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4C4C4C"/>
              </a:solidFill>
              <a:ea typeface="Nunito Sans"/>
              <a:cs typeface="Nunito Sans"/>
              <a:sym typeface="Nunito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4C4C4C"/>
              </a:solidFill>
              <a:ea typeface="Nunito Sans"/>
              <a:cs typeface="Nunito Sans"/>
              <a:sym typeface="Nunito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4C4C4C"/>
              </a:solidFill>
              <a:ea typeface="Nunito Sans"/>
              <a:cs typeface="Nunito Sans"/>
              <a:sym typeface="Nunito Sans"/>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4C4C4C"/>
                </a:solidFill>
                <a:ea typeface="Nunito Sans"/>
                <a:cs typeface="Nunito Sans"/>
                <a:sym typeface="Nunito Sans"/>
              </a:rPr>
            </a:br>
            <a:endParaRPr sz="2000" b="0" i="0" u="none" strike="noStrike" cap="none" dirty="0">
              <a:solidFill>
                <a:schemeClr val="dk1"/>
              </a:solidFill>
              <a:ea typeface="Nunito Sans"/>
              <a:cs typeface="Nunito Sans"/>
              <a:sym typeface="Nunito Sans"/>
            </a:endParaRPr>
          </a:p>
        </p:txBody>
      </p:sp>
      <p:sp>
        <p:nvSpPr>
          <p:cNvPr id="5" name="TextBox 4">
            <a:extLst>
              <a:ext uri="{FF2B5EF4-FFF2-40B4-BE49-F238E27FC236}">
                <a16:creationId xmlns:a16="http://schemas.microsoft.com/office/drawing/2014/main" id="{884D76DE-8A74-AE41-AA96-E3D7AA5B69C9}"/>
              </a:ext>
            </a:extLst>
          </p:cNvPr>
          <p:cNvSpPr txBox="1"/>
          <p:nvPr/>
        </p:nvSpPr>
        <p:spPr>
          <a:xfrm>
            <a:off x="7048500" y="977900"/>
            <a:ext cx="0" cy="0"/>
          </a:xfrm>
          <a:prstGeom prst="rect">
            <a:avLst/>
          </a:prstGeom>
          <a:noFill/>
        </p:spPr>
        <p:txBody>
          <a:bodyPr wrap="non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78515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26358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28107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27703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endParaRPr lang="en-US" sz="1400" b="0" i="0" u="none" strike="noStrike" cap="none"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591671" y="2390698"/>
            <a:ext cx="3621742" cy="2002536"/>
          </a:xfrm>
        </p:spPr>
        <p:txBody>
          <a:bodyPr/>
          <a:lstStyle/>
          <a:p>
            <a:r>
              <a:rPr lang="en-GB" dirty="0">
                <a:latin typeface="JPM AM Pro" panose="020B0403040102020003" pitchFamily="34" charset="77"/>
              </a:rPr>
              <a:t>Payroll Integration Setup Email</a:t>
            </a:r>
          </a:p>
          <a:p>
            <a:pPr lvl="1"/>
            <a:r>
              <a:rPr lang="en-GB" dirty="0">
                <a:latin typeface="JPM AM Pro Book" panose="020B0403040102020003" pitchFamily="34" charset="77"/>
              </a:rPr>
              <a:t>Payroll Specialist designated</a:t>
            </a:r>
            <a:endParaRPr lang="en-US" dirty="0">
              <a:latin typeface="JPM AM Pro Book" panose="020B0403040102020003" pitchFamily="34" charset="77"/>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589929" y="2390698"/>
            <a:ext cx="3561345" cy="2005756"/>
          </a:xfrm>
        </p:spPr>
        <p:txBody>
          <a:bodyPr/>
          <a:lstStyle/>
          <a:p>
            <a:r>
              <a:rPr lang="en-GB" dirty="0">
                <a:latin typeface="JPM AM Pro" panose="020B0403040102020003" pitchFamily="34" charset="77"/>
              </a:rPr>
              <a:t>Initial Steps for Setup</a:t>
            </a:r>
          </a:p>
          <a:p>
            <a:endParaRPr lang="en-GB" dirty="0"/>
          </a:p>
          <a:p>
            <a:pPr lvl="1"/>
            <a:r>
              <a:rPr lang="en-GB" dirty="0">
                <a:latin typeface="JPM AM Pro Book" panose="020B0403040102020003" pitchFamily="34" charset="77"/>
              </a:rPr>
              <a:t>Review integration setup materials</a:t>
            </a:r>
          </a:p>
          <a:p>
            <a:pPr lvl="1"/>
            <a:endParaRPr lang="en-GB" dirty="0">
              <a:latin typeface="JPM AM Pro Book" panose="020B0403040102020003" pitchFamily="34" charset="77"/>
            </a:endParaRPr>
          </a:p>
          <a:p>
            <a:pPr lvl="1"/>
            <a:r>
              <a:rPr lang="en-US" dirty="0">
                <a:latin typeface="JPM AM Pro Book" panose="020B0403040102020003" pitchFamily="34" charset="77"/>
              </a:rPr>
              <a:t>Verify payroll setup in J.P. Morgan</a:t>
            </a:r>
          </a:p>
          <a:p>
            <a:pPr lvl="1"/>
            <a:endParaRPr lang="en-US" dirty="0">
              <a:latin typeface="JPM AM Pro Book" panose="020B0403040102020003" pitchFamily="34" charset="77"/>
            </a:endParaRPr>
          </a:p>
          <a:p>
            <a:pPr lvl="1"/>
            <a:r>
              <a:rPr lang="en-US" dirty="0">
                <a:latin typeface="JPM AM Pro Book" panose="020B0403040102020003" pitchFamily="34" charset="77"/>
              </a:rPr>
              <a:t>Provide payroll system access or contact payroll provider</a:t>
            </a:r>
          </a:p>
          <a:p>
            <a:pPr lvl="1"/>
            <a:endParaRPr lang="en-US" dirty="0">
              <a:latin typeface="JPM AM Pro Book" panose="020B0403040102020003" pitchFamily="34" charset="77"/>
            </a:endParaRPr>
          </a:p>
          <a:p>
            <a:pPr lvl="1"/>
            <a:r>
              <a:rPr lang="en-US" dirty="0">
                <a:latin typeface="JPM AM Pro Book" panose="020B0403040102020003" pitchFamily="34" charset="77"/>
              </a:rPr>
              <a:t>Setup deduction codes and employer match </a:t>
            </a:r>
          </a:p>
          <a:p>
            <a:pPr lvl="1"/>
            <a:endParaRPr lang="en-US" b="1" dirty="0">
              <a:solidFill>
                <a:srgbClr val="CD6303"/>
              </a:solidFill>
            </a:endParaRP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534401" y="2390698"/>
            <a:ext cx="3608522" cy="2005756"/>
          </a:xfrm>
        </p:spPr>
        <p:txBody>
          <a:bodyPr/>
          <a:lstStyle/>
          <a:p>
            <a:r>
              <a:rPr lang="en-GB" dirty="0">
                <a:latin typeface="JPM AM Pro" panose="020B0403040102020003" pitchFamily="34" charset="77"/>
              </a:rPr>
              <a:t>Payroll Integration Testing</a:t>
            </a:r>
          </a:p>
          <a:p>
            <a:endParaRPr lang="en-GB" dirty="0"/>
          </a:p>
          <a:p>
            <a:pPr lvl="1"/>
            <a:r>
              <a:rPr lang="en-GB" dirty="0">
                <a:latin typeface="JPM AM Pro Book" panose="020B0403040102020003" pitchFamily="34" charset="77"/>
              </a:rPr>
              <a:t>Payroll Specialist will require a test file for each implementation</a:t>
            </a:r>
          </a:p>
          <a:p>
            <a:pPr lvl="1"/>
            <a:endParaRPr lang="en-GB" dirty="0">
              <a:latin typeface="JPM AM Pro Book" panose="020B0403040102020003" pitchFamily="34" charset="77"/>
            </a:endParaRPr>
          </a:p>
          <a:p>
            <a:pPr lvl="1"/>
            <a:r>
              <a:rPr lang="en-GB" dirty="0">
                <a:latin typeface="JPM AM Pro Book" panose="020B0403040102020003" pitchFamily="34" charset="77"/>
              </a:rPr>
              <a:t>Feedback given directly to payroll provider</a:t>
            </a:r>
          </a:p>
          <a:p>
            <a:pPr lvl="1"/>
            <a:endParaRPr lang="en-GB" dirty="0">
              <a:latin typeface="JPM AM Pro Book" panose="020B0403040102020003" pitchFamily="34" charset="77"/>
            </a:endParaRPr>
          </a:p>
          <a:p>
            <a:pPr lvl="1"/>
            <a:r>
              <a:rPr lang="en-GB" dirty="0">
                <a:latin typeface="JPM AM Pro Book" panose="020B0403040102020003" pitchFamily="34" charset="77"/>
              </a:rPr>
              <a:t>Confirm integration setup </a:t>
            </a:r>
          </a:p>
          <a:p>
            <a:pPr lvl="1"/>
            <a:endParaRPr lang="en-GB" dirty="0">
              <a:latin typeface="JPM AM Pro Book" panose="020B0403040102020003" pitchFamily="34" charset="77"/>
            </a:endParaRPr>
          </a:p>
          <a:p>
            <a:pPr lvl="1"/>
            <a:r>
              <a:rPr lang="en-GB" dirty="0">
                <a:latin typeface="JPM AM Pro Book" panose="020B0403040102020003" pitchFamily="34" charset="77"/>
              </a:rPr>
              <a:t>Monitor first payroll submission</a:t>
            </a:r>
          </a:p>
          <a:p>
            <a:pPr lvl="1"/>
            <a:endParaRPr lang="en-GB" dirty="0">
              <a:solidFill>
                <a:schemeClr val="accent1"/>
              </a:solidFill>
            </a:endParaRP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3- Plan &amp; Payroll Setup</a:t>
            </a: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Payroll Integration &amp; Setup</a:t>
            </a:r>
          </a:p>
        </p:txBody>
      </p:sp>
      <p:grpSp>
        <p:nvGrpSpPr>
          <p:cNvPr id="4" name="Google Shape;707;p20">
            <a:extLst>
              <a:ext uri="{FF2B5EF4-FFF2-40B4-BE49-F238E27FC236}">
                <a16:creationId xmlns:a16="http://schemas.microsoft.com/office/drawing/2014/main" id="{3391D75D-7FBF-F616-01B3-A3359F6E3A8D}"/>
              </a:ext>
            </a:extLst>
          </p:cNvPr>
          <p:cNvGrpSpPr/>
          <p:nvPr/>
        </p:nvGrpSpPr>
        <p:grpSpPr>
          <a:xfrm>
            <a:off x="1208677" y="3319129"/>
            <a:ext cx="2387729" cy="2523670"/>
            <a:chOff x="762000" y="3035301"/>
            <a:chExt cx="2387729" cy="2523670"/>
          </a:xfrm>
        </p:grpSpPr>
        <p:pic>
          <p:nvPicPr>
            <p:cNvPr id="6" name="Google Shape;708;p20" descr="Graphical user interface, text, application, email&#10;&#10;Description automatically generated">
              <a:extLst>
                <a:ext uri="{FF2B5EF4-FFF2-40B4-BE49-F238E27FC236}">
                  <a16:creationId xmlns:a16="http://schemas.microsoft.com/office/drawing/2014/main" id="{947DB64E-B942-D8D6-0F40-807AC597DC6A}"/>
                </a:ext>
              </a:extLst>
            </p:cNvPr>
            <p:cNvPicPr preferRelativeResize="0"/>
            <p:nvPr/>
          </p:nvPicPr>
          <p:blipFill rotWithShape="1">
            <a:blip r:embed="rId2">
              <a:alphaModFix/>
            </a:blip>
            <a:srcRect l="11439" t="19343" r="7661" b="14113"/>
            <a:stretch/>
          </p:blipFill>
          <p:spPr>
            <a:xfrm>
              <a:off x="762000" y="3035301"/>
              <a:ext cx="2387729" cy="2523670"/>
            </a:xfrm>
            <a:prstGeom prst="rect">
              <a:avLst/>
            </a:prstGeom>
            <a:noFill/>
            <a:ln>
              <a:noFill/>
            </a:ln>
            <a:effectLst>
              <a:outerShdw blurRad="57150" dist="19050" dir="5400000" algn="bl" rotWithShape="0">
                <a:srgbClr val="000000">
                  <a:alpha val="49800"/>
                </a:srgbClr>
              </a:outerShdw>
            </a:effectLst>
          </p:spPr>
        </p:pic>
        <p:sp>
          <p:nvSpPr>
            <p:cNvPr id="7" name="Google Shape;709;p20">
              <a:extLst>
                <a:ext uri="{FF2B5EF4-FFF2-40B4-BE49-F238E27FC236}">
                  <a16:creationId xmlns:a16="http://schemas.microsoft.com/office/drawing/2014/main" id="{294E2758-7319-E495-4409-20AD90C68948}"/>
                </a:ext>
              </a:extLst>
            </p:cNvPr>
            <p:cNvSpPr/>
            <p:nvPr/>
          </p:nvSpPr>
          <p:spPr>
            <a:xfrm>
              <a:off x="1658112" y="3067502"/>
              <a:ext cx="1491600" cy="90000"/>
            </a:xfrm>
            <a:prstGeom prst="rect">
              <a:avLst/>
            </a:prstGeom>
            <a:solidFill>
              <a:srgbClr val="FFFFFF"/>
            </a:solidFill>
            <a:ln>
              <a:noFill/>
            </a:ln>
            <a:effectLst>
              <a:outerShdw blurRad="57150" dist="19050" dir="5400000" algn="bl" rotWithShape="0">
                <a:srgbClr val="000000">
                  <a:alpha val="4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8" name="Google Shape;710;p20">
            <a:extLst>
              <a:ext uri="{FF2B5EF4-FFF2-40B4-BE49-F238E27FC236}">
                <a16:creationId xmlns:a16="http://schemas.microsoft.com/office/drawing/2014/main" id="{B2CA8CBD-8EF7-91C8-8B17-0627483BF446}"/>
              </a:ext>
            </a:extLst>
          </p:cNvPr>
          <p:cNvSpPr/>
          <p:nvPr/>
        </p:nvSpPr>
        <p:spPr>
          <a:xfrm>
            <a:off x="1208660" y="3375507"/>
            <a:ext cx="883800" cy="29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711;p20">
            <a:extLst>
              <a:ext uri="{FF2B5EF4-FFF2-40B4-BE49-F238E27FC236}">
                <a16:creationId xmlns:a16="http://schemas.microsoft.com/office/drawing/2014/main" id="{A03ADC2E-0654-09F1-B4D9-91B82F011ECE}"/>
              </a:ext>
            </a:extLst>
          </p:cNvPr>
          <p:cNvPicPr preferRelativeResize="0"/>
          <p:nvPr/>
        </p:nvPicPr>
        <p:blipFill rotWithShape="1">
          <a:blip r:embed="rId3">
            <a:alphaModFix/>
          </a:blip>
          <a:srcRect/>
          <a:stretch/>
        </p:blipFill>
        <p:spPr>
          <a:xfrm>
            <a:off x="1285358" y="3380336"/>
            <a:ext cx="790477" cy="264000"/>
          </a:xfrm>
          <a:prstGeom prst="rect">
            <a:avLst/>
          </a:prstGeom>
          <a:noFill/>
          <a:ln>
            <a:noFill/>
          </a:ln>
        </p:spPr>
      </p:pic>
    </p:spTree>
    <p:extLst>
      <p:ext uri="{BB962C8B-B14F-4D97-AF65-F5344CB8AC3E}">
        <p14:creationId xmlns:p14="http://schemas.microsoft.com/office/powerpoint/2010/main" val="128178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26358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28107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27703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endParaRPr lang="en-US" sz="1400" b="0" i="0" u="none" strike="noStrike" cap="none"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591671" y="2390698"/>
            <a:ext cx="3621742" cy="2002536"/>
          </a:xfrm>
        </p:spPr>
        <p:txBody>
          <a:bodyPr/>
          <a:lstStyle/>
          <a:p>
            <a:r>
              <a:rPr lang="en-GB" dirty="0">
                <a:latin typeface="JPM AM Pro" panose="020B0403040102020003" pitchFamily="34" charset="77"/>
              </a:rPr>
              <a:t>Platform Walkthrough Invite</a:t>
            </a:r>
          </a:p>
          <a:p>
            <a:pPr lvl="1"/>
            <a:r>
              <a:rPr lang="en-GB" dirty="0">
                <a:latin typeface="JPM AM Pro Book" panose="020B0403040102020003" pitchFamily="34" charset="77"/>
              </a:rPr>
              <a:t>Platform Experience Specialist Assigned</a:t>
            </a:r>
            <a:endParaRPr lang="en-US" dirty="0">
              <a:latin typeface="JPM AM Pro Book" panose="020B0403040102020003" pitchFamily="34" charset="77"/>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589929" y="2390698"/>
            <a:ext cx="3561345" cy="2005756"/>
          </a:xfrm>
        </p:spPr>
        <p:txBody>
          <a:bodyPr/>
          <a:lstStyle/>
          <a:p>
            <a:r>
              <a:rPr lang="en-GB" dirty="0">
                <a:latin typeface="JPM AM Pro" panose="020B0403040102020003" pitchFamily="34" charset="77"/>
              </a:rPr>
              <a:t>Schedule Platform Walkthrough</a:t>
            </a:r>
          </a:p>
          <a:p>
            <a:pPr lvl="1"/>
            <a:r>
              <a:rPr lang="en-GB" dirty="0">
                <a:latin typeface="JPM AM Pro Book" panose="020B0403040102020003" pitchFamily="34" charset="77"/>
              </a:rPr>
              <a:t>Determine meeting attendees</a:t>
            </a:r>
          </a:p>
          <a:p>
            <a:pPr lvl="1"/>
            <a:endParaRPr lang="en-GB" dirty="0">
              <a:latin typeface="JPM AM Pro Book" panose="020B0403040102020003" pitchFamily="34" charset="77"/>
            </a:endParaRPr>
          </a:p>
          <a:p>
            <a:pPr lvl="1"/>
            <a:r>
              <a:rPr lang="en-US" b="1" dirty="0">
                <a:latin typeface="JPM AM Pro Book" panose="020B0403040102020003" pitchFamily="34" charset="77"/>
              </a:rPr>
              <a:t>Employer Meeting Attendees</a:t>
            </a:r>
          </a:p>
          <a:p>
            <a:pPr lvl="1"/>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Employer</a:t>
            </a:r>
          </a:p>
          <a:p>
            <a:pPr lvl="1"/>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Employer administrators</a:t>
            </a:r>
          </a:p>
          <a:p>
            <a:pPr lvl="1"/>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Advisor if applicable</a:t>
            </a:r>
          </a:p>
          <a:p>
            <a:pPr lvl="1"/>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Payroll Manager</a:t>
            </a:r>
          </a:p>
          <a:p>
            <a:pPr lvl="1"/>
            <a:endParaRPr lang="en-US" dirty="0">
              <a:solidFill>
                <a:srgbClr val="CD6303"/>
              </a:solidFill>
            </a:endParaRPr>
          </a:p>
          <a:p>
            <a:pPr lvl="1"/>
            <a:endParaRPr lang="en-US" b="1" dirty="0">
              <a:solidFill>
                <a:srgbClr val="CD6303"/>
              </a:solidFill>
            </a:endParaRP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534401" y="2390698"/>
            <a:ext cx="3608522" cy="2005756"/>
          </a:xfrm>
        </p:spPr>
        <p:txBody>
          <a:bodyPr/>
          <a:lstStyle/>
          <a:p>
            <a:r>
              <a:rPr lang="en-GB" dirty="0">
                <a:latin typeface="JPM AM Pro" panose="020B0403040102020003" pitchFamily="34" charset="77"/>
              </a:rPr>
              <a:t>1</a:t>
            </a:r>
            <a:r>
              <a:rPr lang="en-GB" baseline="30000" dirty="0">
                <a:latin typeface="JPM AM Pro" panose="020B0403040102020003" pitchFamily="34" charset="77"/>
              </a:rPr>
              <a:t>st</a:t>
            </a:r>
            <a:r>
              <a:rPr lang="en-GB" dirty="0">
                <a:latin typeface="JPM AM Pro" panose="020B0403040102020003" pitchFamily="34" charset="77"/>
              </a:rPr>
              <a:t> Payroll/Integration Support</a:t>
            </a:r>
          </a:p>
          <a:p>
            <a:pPr lvl="1"/>
            <a:r>
              <a:rPr lang="en-GB" dirty="0">
                <a:latin typeface="JPM AM Pro Book" panose="020B0403040102020003" pitchFamily="34" charset="77"/>
              </a:rPr>
              <a:t>Prepare for first payroll integration</a:t>
            </a:r>
          </a:p>
          <a:p>
            <a:pPr lvl="1"/>
            <a:endParaRPr lang="en-GB" dirty="0">
              <a:latin typeface="JPM AM Pro Book" panose="020B0403040102020003" pitchFamily="34" charset="77"/>
            </a:endParaRPr>
          </a:p>
          <a:p>
            <a:pPr lvl="1"/>
            <a:r>
              <a:rPr lang="en-GB" b="1" dirty="0">
                <a:latin typeface="JPM AM Pro Book" panose="020B0403040102020003" pitchFamily="34" charset="77"/>
              </a:rPr>
              <a:t>Meet Your J.P. Morgan Team</a:t>
            </a:r>
          </a:p>
          <a:p>
            <a:pPr lvl="1"/>
            <a:endParaRPr lang="en-GB" dirty="0">
              <a:latin typeface="JPM AM Pro Book" panose="020B0403040102020003" pitchFamily="34" charset="77"/>
            </a:endParaRPr>
          </a:p>
          <a:p>
            <a:pPr marL="285750" lvl="1" indent="-285750">
              <a:buFont typeface="Arial" panose="020B0604020202020204" pitchFamily="34" charset="0"/>
              <a:buChar char="•"/>
            </a:pPr>
            <a:r>
              <a:rPr lang="en-GB" dirty="0">
                <a:latin typeface="JPM AM Pro Book" panose="020B0403040102020003" pitchFamily="34" charset="77"/>
              </a:rPr>
              <a:t>Platform Experience Specialist</a:t>
            </a:r>
          </a:p>
          <a:p>
            <a:pPr lvl="1"/>
            <a:endParaRPr lang="en-GB" dirty="0">
              <a:solidFill>
                <a:schemeClr val="accent1"/>
              </a:solidFill>
            </a:endParaRP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3- Plan &amp; Payroll Setup</a:t>
            </a: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Plan Sponsor Platform &amp; Payroll Walkthrough  </a:t>
            </a:r>
          </a:p>
        </p:txBody>
      </p:sp>
      <p:sp>
        <p:nvSpPr>
          <p:cNvPr id="8" name="Google Shape;710;p20">
            <a:extLst>
              <a:ext uri="{FF2B5EF4-FFF2-40B4-BE49-F238E27FC236}">
                <a16:creationId xmlns:a16="http://schemas.microsoft.com/office/drawing/2014/main" id="{B2CA8CBD-8EF7-91C8-8B17-0627483BF446}"/>
              </a:ext>
            </a:extLst>
          </p:cNvPr>
          <p:cNvSpPr/>
          <p:nvPr/>
        </p:nvSpPr>
        <p:spPr>
          <a:xfrm>
            <a:off x="1208660" y="3375507"/>
            <a:ext cx="883800" cy="29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711;p20">
            <a:extLst>
              <a:ext uri="{FF2B5EF4-FFF2-40B4-BE49-F238E27FC236}">
                <a16:creationId xmlns:a16="http://schemas.microsoft.com/office/drawing/2014/main" id="{A03ADC2E-0654-09F1-B4D9-91B82F011ECE}"/>
              </a:ext>
            </a:extLst>
          </p:cNvPr>
          <p:cNvPicPr preferRelativeResize="0"/>
          <p:nvPr/>
        </p:nvPicPr>
        <p:blipFill rotWithShape="1">
          <a:blip r:embed="rId2">
            <a:alphaModFix/>
          </a:blip>
          <a:srcRect/>
          <a:stretch/>
        </p:blipFill>
        <p:spPr>
          <a:xfrm>
            <a:off x="1285358" y="3380336"/>
            <a:ext cx="790477" cy="264000"/>
          </a:xfrm>
          <a:prstGeom prst="rect">
            <a:avLst/>
          </a:prstGeom>
          <a:noFill/>
          <a:ln>
            <a:noFill/>
          </a:ln>
        </p:spPr>
      </p:pic>
      <p:grpSp>
        <p:nvGrpSpPr>
          <p:cNvPr id="10" name="Group 9">
            <a:extLst>
              <a:ext uri="{FF2B5EF4-FFF2-40B4-BE49-F238E27FC236}">
                <a16:creationId xmlns:a16="http://schemas.microsoft.com/office/drawing/2014/main" id="{B15E4DD2-3088-DD53-EC51-DFA4E486F6ED}"/>
              </a:ext>
            </a:extLst>
          </p:cNvPr>
          <p:cNvGrpSpPr/>
          <p:nvPr/>
        </p:nvGrpSpPr>
        <p:grpSpPr>
          <a:xfrm>
            <a:off x="1208660" y="3221688"/>
            <a:ext cx="2133600" cy="2621111"/>
            <a:chOff x="976506" y="3096937"/>
            <a:chExt cx="2133600" cy="2621111"/>
          </a:xfrm>
        </p:grpSpPr>
        <p:pic>
          <p:nvPicPr>
            <p:cNvPr id="11" name="Google Shape;729;p21">
              <a:extLst>
                <a:ext uri="{FF2B5EF4-FFF2-40B4-BE49-F238E27FC236}">
                  <a16:creationId xmlns:a16="http://schemas.microsoft.com/office/drawing/2014/main" id="{8486C6AD-5A3C-EDBD-C80E-56C20EACC962}"/>
                </a:ext>
              </a:extLst>
            </p:cNvPr>
            <p:cNvPicPr preferRelativeResize="0"/>
            <p:nvPr/>
          </p:nvPicPr>
          <p:blipFill rotWithShape="1">
            <a:blip r:embed="rId3">
              <a:alphaModFix/>
            </a:blip>
            <a:srcRect/>
            <a:stretch/>
          </p:blipFill>
          <p:spPr>
            <a:xfrm>
              <a:off x="976506" y="3096937"/>
              <a:ext cx="2133600" cy="2621111"/>
            </a:xfrm>
            <a:prstGeom prst="rect">
              <a:avLst/>
            </a:prstGeom>
            <a:noFill/>
            <a:ln>
              <a:noFill/>
            </a:ln>
            <a:effectLst>
              <a:outerShdw blurRad="57150" dist="19050" dir="5400000" algn="bl" rotWithShape="0">
                <a:srgbClr val="000000">
                  <a:alpha val="49800"/>
                </a:srgbClr>
              </a:outerShdw>
            </a:effectLst>
          </p:spPr>
        </p:pic>
        <p:sp>
          <p:nvSpPr>
            <p:cNvPr id="13" name="Google Shape;730;p21">
              <a:extLst>
                <a:ext uri="{FF2B5EF4-FFF2-40B4-BE49-F238E27FC236}">
                  <a16:creationId xmlns:a16="http://schemas.microsoft.com/office/drawing/2014/main" id="{32049053-8494-60E2-3A31-DB5EEB0F010A}"/>
                </a:ext>
              </a:extLst>
            </p:cNvPr>
            <p:cNvSpPr/>
            <p:nvPr/>
          </p:nvSpPr>
          <p:spPr>
            <a:xfrm>
              <a:off x="1044600" y="3128375"/>
              <a:ext cx="883800" cy="295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731;p21">
              <a:extLst>
                <a:ext uri="{FF2B5EF4-FFF2-40B4-BE49-F238E27FC236}">
                  <a16:creationId xmlns:a16="http://schemas.microsoft.com/office/drawing/2014/main" id="{6C92E3B0-0BBC-FEFF-4B78-F0C17D6B1D4A}"/>
                </a:ext>
              </a:extLst>
            </p:cNvPr>
            <p:cNvPicPr preferRelativeResize="0"/>
            <p:nvPr/>
          </p:nvPicPr>
          <p:blipFill rotWithShape="1">
            <a:blip r:embed="rId2">
              <a:alphaModFix/>
            </a:blip>
            <a:srcRect/>
            <a:stretch/>
          </p:blipFill>
          <p:spPr>
            <a:xfrm>
              <a:off x="1091263" y="3143975"/>
              <a:ext cx="790477" cy="264000"/>
            </a:xfrm>
            <a:prstGeom prst="rect">
              <a:avLst/>
            </a:prstGeom>
            <a:noFill/>
            <a:ln>
              <a:noFill/>
            </a:ln>
          </p:spPr>
        </p:pic>
      </p:grpSp>
    </p:spTree>
    <p:extLst>
      <p:ext uri="{BB962C8B-B14F-4D97-AF65-F5344CB8AC3E}">
        <p14:creationId xmlns:p14="http://schemas.microsoft.com/office/powerpoint/2010/main" val="356162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26358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28107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27703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endParaRPr lang="en-US" sz="1400" b="0" i="0" u="none" strike="noStrike" cap="none"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591671" y="2390698"/>
            <a:ext cx="3621742" cy="2002536"/>
          </a:xfrm>
        </p:spPr>
        <p:txBody>
          <a:bodyPr/>
          <a:lstStyle/>
          <a:p>
            <a:r>
              <a:rPr lang="en-GB" dirty="0">
                <a:latin typeface="JPM AM Pro" panose="020B0403040102020003" pitchFamily="34" charset="77"/>
              </a:rPr>
              <a:t>J.P. Morgan Operations Team</a:t>
            </a:r>
          </a:p>
          <a:p>
            <a:pPr lvl="1"/>
            <a:r>
              <a:rPr lang="en-GB" dirty="0">
                <a:latin typeface="JPM AM Pro Book" panose="020B0403040102020003" pitchFamily="34" charset="77"/>
              </a:rPr>
              <a:t>Operations Specialist Assigned</a:t>
            </a:r>
          </a:p>
          <a:p>
            <a:pPr marL="285750" lvl="1" indent="-285750">
              <a:buFont typeface="Arial" panose="020B0604020202020204" pitchFamily="34" charset="0"/>
              <a:buChar char="•"/>
            </a:pPr>
            <a:endParaRPr lang="en-GB"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Drafting of termination letter to prior record keeper</a:t>
            </a:r>
          </a:p>
          <a:p>
            <a:pPr marL="285750" lvl="1" indent="-285750">
              <a:buFont typeface="Arial" panose="020B0604020202020204" pitchFamily="34" charset="0"/>
              <a:buChar char="•"/>
            </a:pPr>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Blackout scheduling</a:t>
            </a:r>
          </a:p>
          <a:p>
            <a:pPr marL="285750" lvl="1" indent="-285750">
              <a:buFont typeface="Arial" panose="020B0604020202020204" pitchFamily="34" charset="0"/>
              <a:buChar char="•"/>
            </a:pPr>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Wire and transfer information</a:t>
            </a:r>
          </a:p>
          <a:p>
            <a:pPr marL="285750" lvl="1" indent="-285750">
              <a:buFont typeface="Arial" panose="020B0604020202020204" pitchFamily="34" charset="0"/>
              <a:buChar char="•"/>
            </a:pPr>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Reconciliation </a:t>
            </a:r>
          </a:p>
          <a:p>
            <a:pPr lvl="1"/>
            <a:endParaRPr lang="en-US" dirty="0">
              <a:solidFill>
                <a:schemeClr val="accent3"/>
              </a:solidFill>
            </a:endParaRPr>
          </a:p>
          <a:p>
            <a:pPr lvl="1"/>
            <a:endParaRPr lang="en-US" dirty="0">
              <a:solidFill>
                <a:schemeClr val="accent3"/>
              </a:solidFill>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589929" y="2390698"/>
            <a:ext cx="3561345" cy="3895802"/>
          </a:xfrm>
        </p:spPr>
        <p:txBody>
          <a:bodyPr/>
          <a:lstStyle/>
          <a:p>
            <a:r>
              <a:rPr lang="en-GB" dirty="0">
                <a:latin typeface="JPM AM Pro" panose="020B0403040102020003" pitchFamily="34" charset="77"/>
              </a:rPr>
              <a:t>Prior RK Termination</a:t>
            </a:r>
          </a:p>
          <a:p>
            <a:pPr lvl="1"/>
            <a:r>
              <a:rPr lang="en-GB" sz="1300" dirty="0">
                <a:latin typeface="JPM AM Pro Book" panose="020B0403040102020003" pitchFamily="34" charset="77"/>
              </a:rPr>
              <a:t>Prior recordkeeper contacts established</a:t>
            </a:r>
          </a:p>
          <a:p>
            <a:pPr lvl="1"/>
            <a:endParaRPr lang="en-GB" sz="1300" dirty="0">
              <a:latin typeface="JPM AM Pro Book" panose="020B0403040102020003" pitchFamily="34" charset="77"/>
            </a:endParaRPr>
          </a:p>
          <a:p>
            <a:pPr lvl="1"/>
            <a:r>
              <a:rPr lang="en-US" sz="1300" b="1" dirty="0">
                <a:latin typeface="JPM AM Pro Book" panose="020B0403040102020003" pitchFamily="34" charset="77"/>
              </a:rPr>
              <a:t>Employer Meeting Attendees</a:t>
            </a:r>
          </a:p>
          <a:p>
            <a:pPr lvl="1"/>
            <a:endParaRPr lang="en-US" sz="1300" dirty="0">
              <a:latin typeface="JPM AM Pro Book" panose="020B0403040102020003" pitchFamily="34" charset="77"/>
            </a:endParaRPr>
          </a:p>
          <a:p>
            <a:pPr marL="285750" lvl="1" indent="-285750">
              <a:buFont typeface="Arial" panose="020B0604020202020204" pitchFamily="34" charset="0"/>
              <a:buChar char="•"/>
            </a:pPr>
            <a:r>
              <a:rPr lang="en-US" sz="1300" dirty="0">
                <a:latin typeface="JPM AM Pro Book" panose="020B0403040102020003" pitchFamily="34" charset="77"/>
              </a:rPr>
              <a:t>Termination letter sent to prior record keeper</a:t>
            </a:r>
          </a:p>
          <a:p>
            <a:pPr marL="285750" lvl="1" indent="-285750">
              <a:buFont typeface="Arial" panose="020B0604020202020204" pitchFamily="34" charset="0"/>
              <a:buChar char="•"/>
            </a:pPr>
            <a:endParaRPr lang="en-US" sz="1300" dirty="0">
              <a:latin typeface="JPM AM Pro Book" panose="020B0403040102020003" pitchFamily="34" charset="77"/>
            </a:endParaRPr>
          </a:p>
          <a:p>
            <a:pPr marL="285750" lvl="1" indent="-285750">
              <a:buFont typeface="Arial" panose="020B0604020202020204" pitchFamily="34" charset="0"/>
              <a:buChar char="•"/>
            </a:pPr>
            <a:r>
              <a:rPr lang="en-US" sz="1300" dirty="0">
                <a:latin typeface="JPM AM Pro Book" panose="020B0403040102020003" pitchFamily="34" charset="77"/>
              </a:rPr>
              <a:t>Prior record keeper works with operations specialist to determine blackout scheduling</a:t>
            </a:r>
          </a:p>
          <a:p>
            <a:pPr marL="285750" lvl="1" indent="-285750">
              <a:buFont typeface="Arial" panose="020B0604020202020204" pitchFamily="34" charset="0"/>
              <a:buChar char="•"/>
            </a:pPr>
            <a:endParaRPr lang="en-US" sz="1300" dirty="0">
              <a:latin typeface="JPM AM Pro Book" panose="020B0403040102020003" pitchFamily="34" charset="77"/>
            </a:endParaRPr>
          </a:p>
          <a:p>
            <a:pPr marL="285750" lvl="1" indent="-285750">
              <a:buFont typeface="Arial" panose="020B0604020202020204" pitchFamily="34" charset="0"/>
              <a:buChar char="•"/>
            </a:pPr>
            <a:r>
              <a:rPr lang="en-US" sz="1300" dirty="0">
                <a:latin typeface="JPM AM Pro Book" panose="020B0403040102020003" pitchFamily="34" charset="77"/>
              </a:rPr>
              <a:t>Prior record keeper works with operations specialist to schedule wire of assets and participant balance allocations needed for reconciliation </a:t>
            </a:r>
          </a:p>
          <a:p>
            <a:pPr marL="285750" lvl="1" indent="-285750">
              <a:buFont typeface="Arial" panose="020B0604020202020204" pitchFamily="34" charset="0"/>
              <a:buChar char="•"/>
            </a:pPr>
            <a:endParaRPr lang="en-US" dirty="0">
              <a:solidFill>
                <a:srgbClr val="CD6303"/>
              </a:solidFill>
            </a:endParaRPr>
          </a:p>
          <a:p>
            <a:pPr lvl="1"/>
            <a:endParaRPr lang="en-US" dirty="0">
              <a:solidFill>
                <a:srgbClr val="CD6303"/>
              </a:solidFill>
            </a:endParaRPr>
          </a:p>
          <a:p>
            <a:pPr lvl="1"/>
            <a:endParaRPr lang="en-US" b="1" dirty="0">
              <a:solidFill>
                <a:srgbClr val="CD6303"/>
              </a:solidFill>
            </a:endParaRP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534401" y="2390698"/>
            <a:ext cx="3608522" cy="2005756"/>
          </a:xfrm>
        </p:spPr>
        <p:txBody>
          <a:bodyPr/>
          <a:lstStyle/>
          <a:p>
            <a:r>
              <a:rPr lang="en-GB" dirty="0">
                <a:latin typeface="JPM AM Pro" panose="020B0403040102020003" pitchFamily="34" charset="77"/>
              </a:rPr>
              <a:t>Blackout &amp; Reconciliation</a:t>
            </a:r>
          </a:p>
          <a:p>
            <a:pPr lvl="1"/>
            <a:r>
              <a:rPr lang="en-GB" sz="1350" dirty="0">
                <a:latin typeface="JPM AM Pro Book" panose="020B0403040102020003" pitchFamily="34" charset="77"/>
              </a:rPr>
              <a:t>Management of blackout period</a:t>
            </a:r>
          </a:p>
          <a:p>
            <a:pPr lvl="1"/>
            <a:endParaRPr lang="en-GB" sz="1350" dirty="0">
              <a:latin typeface="JPM AM Pro Book" panose="020B0403040102020003" pitchFamily="34" charset="77"/>
            </a:endParaRPr>
          </a:p>
          <a:p>
            <a:pPr marL="285750" lvl="1" indent="-285750">
              <a:buFont typeface="Arial" panose="020B0604020202020204" pitchFamily="34" charset="0"/>
              <a:buChar char="•"/>
            </a:pPr>
            <a:r>
              <a:rPr lang="en-GB" sz="1350" dirty="0">
                <a:latin typeface="JPM AM Pro Book" panose="020B0403040102020003" pitchFamily="34" charset="77"/>
              </a:rPr>
              <a:t>Blackout period notices are sent to participants  </a:t>
            </a:r>
          </a:p>
          <a:p>
            <a:pPr marL="285750" lvl="1" indent="-285750">
              <a:buFont typeface="Arial" panose="020B0604020202020204" pitchFamily="34" charset="0"/>
              <a:buChar char="•"/>
            </a:pPr>
            <a:endParaRPr lang="en-GB" sz="1350" dirty="0">
              <a:latin typeface="JPM AM Pro Book" panose="020B0403040102020003" pitchFamily="34" charset="77"/>
            </a:endParaRPr>
          </a:p>
          <a:p>
            <a:pPr marL="285750" lvl="1" indent="-285750">
              <a:buFont typeface="Arial" panose="020B0604020202020204" pitchFamily="34" charset="0"/>
              <a:buChar char="•"/>
            </a:pPr>
            <a:r>
              <a:rPr lang="en-GB" sz="1350" dirty="0">
                <a:latin typeface="JPM AM Pro Book" panose="020B0403040102020003" pitchFamily="34" charset="77"/>
              </a:rPr>
              <a:t>Divesting of participant assets occurs during the blackout period</a:t>
            </a:r>
          </a:p>
          <a:p>
            <a:pPr marL="285750" lvl="1" indent="-285750">
              <a:buFont typeface="Arial" panose="020B0604020202020204" pitchFamily="34" charset="0"/>
              <a:buChar char="•"/>
            </a:pPr>
            <a:endParaRPr lang="en-GB" sz="1350" dirty="0">
              <a:latin typeface="JPM AM Pro Book" panose="020B0403040102020003" pitchFamily="34" charset="77"/>
            </a:endParaRPr>
          </a:p>
          <a:p>
            <a:pPr marL="285750" lvl="1" indent="-285750">
              <a:buFont typeface="Arial" panose="020B0604020202020204" pitchFamily="34" charset="0"/>
              <a:buChar char="•"/>
            </a:pPr>
            <a:r>
              <a:rPr lang="en-GB" sz="1350" dirty="0">
                <a:latin typeface="JPM AM Pro Book" panose="020B0403040102020003" pitchFamily="34" charset="77"/>
              </a:rPr>
              <a:t>Assets are transferred to J.P. Morgan via wire</a:t>
            </a:r>
          </a:p>
          <a:p>
            <a:pPr marL="285750" lvl="1" indent="-285750">
              <a:buFont typeface="Arial" panose="020B0604020202020204" pitchFamily="34" charset="0"/>
              <a:buChar char="•"/>
            </a:pPr>
            <a:endParaRPr lang="en-GB" sz="1350" dirty="0">
              <a:latin typeface="JPM AM Pro Book" panose="020B0403040102020003" pitchFamily="34" charset="77"/>
            </a:endParaRPr>
          </a:p>
          <a:p>
            <a:pPr marL="285750" lvl="1" indent="-285750">
              <a:buFont typeface="Arial" panose="020B0604020202020204" pitchFamily="34" charset="0"/>
              <a:buChar char="•"/>
            </a:pPr>
            <a:r>
              <a:rPr lang="en-GB" sz="1350" dirty="0">
                <a:latin typeface="JPM AM Pro Book" panose="020B0403040102020003" pitchFamily="34" charset="77"/>
              </a:rPr>
              <a:t>Participant balance report is sent for fund investing and blackout period ends</a:t>
            </a:r>
          </a:p>
          <a:p>
            <a:pPr lvl="1"/>
            <a:endParaRPr lang="en-GB" dirty="0">
              <a:solidFill>
                <a:schemeClr val="accent1"/>
              </a:solidFill>
            </a:endParaRPr>
          </a:p>
          <a:p>
            <a:pPr lvl="1"/>
            <a:endParaRPr lang="en-GB" dirty="0">
              <a:solidFill>
                <a:schemeClr val="accent1"/>
              </a:solidFill>
            </a:endParaRP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3- Plan &amp; Payroll Setup</a:t>
            </a: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Trust Services, Prior Recordkeeper Termination, Blackout Conversion Planning</a:t>
            </a:r>
          </a:p>
        </p:txBody>
      </p:sp>
    </p:spTree>
    <p:extLst>
      <p:ext uri="{BB962C8B-B14F-4D97-AF65-F5344CB8AC3E}">
        <p14:creationId xmlns:p14="http://schemas.microsoft.com/office/powerpoint/2010/main" val="240499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Client Onboarding Journey</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Startup and Conversion Plans</a:t>
            </a:r>
          </a:p>
          <a:p>
            <a:endParaRPr lang="en-US" b="0" dirty="0"/>
          </a:p>
        </p:txBody>
      </p:sp>
      <p:grpSp>
        <p:nvGrpSpPr>
          <p:cNvPr id="49" name="Group 48">
            <a:extLst>
              <a:ext uri="{FF2B5EF4-FFF2-40B4-BE49-F238E27FC236}">
                <a16:creationId xmlns:a16="http://schemas.microsoft.com/office/drawing/2014/main" id="{4FE2B38A-4DFB-DD48-8A53-23D661AC0FCB}"/>
              </a:ext>
            </a:extLst>
          </p:cNvPr>
          <p:cNvGrpSpPr>
            <a:grpSpLocks noChangeAspect="1"/>
          </p:cNvGrpSpPr>
          <p:nvPr/>
        </p:nvGrpSpPr>
        <p:grpSpPr>
          <a:xfrm>
            <a:off x="2111419" y="1672635"/>
            <a:ext cx="1106424" cy="1106424"/>
            <a:chOff x="2470325" y="1732704"/>
            <a:chExt cx="1282391" cy="1282391"/>
          </a:xfrm>
        </p:grpSpPr>
        <p:sp>
          <p:nvSpPr>
            <p:cNvPr id="50" name="Oval 49">
              <a:extLst>
                <a:ext uri="{FF2B5EF4-FFF2-40B4-BE49-F238E27FC236}">
                  <a16:creationId xmlns:a16="http://schemas.microsoft.com/office/drawing/2014/main" id="{826FF4FC-A33C-0C48-AFEA-9BA8BE038585}"/>
                </a:ext>
              </a:extLst>
            </p:cNvPr>
            <p:cNvSpPr/>
            <p:nvPr/>
          </p:nvSpPr>
          <p:spPr>
            <a:xfrm>
              <a:off x="2470325" y="1732704"/>
              <a:ext cx="1282391" cy="1282391"/>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1" name="Picture Placeholder 109" descr="Shape&#10;&#10;Description automatically generated with low confidence">
              <a:extLst>
                <a:ext uri="{FF2B5EF4-FFF2-40B4-BE49-F238E27FC236}">
                  <a16:creationId xmlns:a16="http://schemas.microsoft.com/office/drawing/2014/main" id="{662438F1-A0DB-2A48-981C-E34E84EC39F0}"/>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2654320" y="1916699"/>
              <a:ext cx="914400" cy="914400"/>
            </a:xfrm>
            <a:prstGeom prst="rect">
              <a:avLst/>
            </a:prstGeom>
            <a:noFill/>
          </p:spPr>
        </p:pic>
      </p:grpSp>
      <p:grpSp>
        <p:nvGrpSpPr>
          <p:cNvPr id="52" name="Group 51">
            <a:extLst>
              <a:ext uri="{FF2B5EF4-FFF2-40B4-BE49-F238E27FC236}">
                <a16:creationId xmlns:a16="http://schemas.microsoft.com/office/drawing/2014/main" id="{9E190F9F-22F4-9140-8A26-7E550CE81D82}"/>
              </a:ext>
            </a:extLst>
          </p:cNvPr>
          <p:cNvGrpSpPr>
            <a:grpSpLocks noChangeAspect="1"/>
          </p:cNvGrpSpPr>
          <p:nvPr/>
        </p:nvGrpSpPr>
        <p:grpSpPr>
          <a:xfrm>
            <a:off x="8519110" y="1624276"/>
            <a:ext cx="1106810" cy="1106810"/>
            <a:chOff x="274321" y="1732704"/>
            <a:chExt cx="1282391" cy="1282391"/>
          </a:xfrm>
          <a:solidFill>
            <a:schemeClr val="accent1"/>
          </a:solidFill>
        </p:grpSpPr>
        <p:sp>
          <p:nvSpPr>
            <p:cNvPr id="53" name="Oval 52">
              <a:extLst>
                <a:ext uri="{FF2B5EF4-FFF2-40B4-BE49-F238E27FC236}">
                  <a16:creationId xmlns:a16="http://schemas.microsoft.com/office/drawing/2014/main" id="{9735E6E7-8B35-DA4E-986B-BC7A3CA579D0}"/>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4" name="Picture Placeholder 95" descr="Icon&#10;&#10;Description automatically generated">
              <a:extLst>
                <a:ext uri="{FF2B5EF4-FFF2-40B4-BE49-F238E27FC236}">
                  <a16:creationId xmlns:a16="http://schemas.microsoft.com/office/drawing/2014/main" id="{F63AF9D9-5B38-854A-89D6-84F799681F4E}"/>
                </a:ext>
              </a:extLst>
            </p:cNvPr>
            <p:cNvPicPr>
              <a:picLocks noChangeAspect="1"/>
            </p:cNvPicPr>
            <p:nvPr/>
          </p:nvPicPr>
          <p:blipFill rotWithShape="1">
            <a:blip r:embed="rId3">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5" name="Group 54">
            <a:extLst>
              <a:ext uri="{FF2B5EF4-FFF2-40B4-BE49-F238E27FC236}">
                <a16:creationId xmlns:a16="http://schemas.microsoft.com/office/drawing/2014/main" id="{63157805-475F-1D4C-9AAF-5335C21DF18E}"/>
              </a:ext>
            </a:extLst>
          </p:cNvPr>
          <p:cNvGrpSpPr>
            <a:grpSpLocks noChangeAspect="1"/>
          </p:cNvGrpSpPr>
          <p:nvPr/>
        </p:nvGrpSpPr>
        <p:grpSpPr>
          <a:xfrm>
            <a:off x="5542982" y="3860436"/>
            <a:ext cx="1106424" cy="1106424"/>
            <a:chOff x="4666329" y="1732704"/>
            <a:chExt cx="1282391" cy="1282391"/>
          </a:xfrm>
          <a:solidFill>
            <a:schemeClr val="accent3"/>
          </a:solidFill>
        </p:grpSpPr>
        <p:sp>
          <p:nvSpPr>
            <p:cNvPr id="56" name="Oval 55">
              <a:extLst>
                <a:ext uri="{FF2B5EF4-FFF2-40B4-BE49-F238E27FC236}">
                  <a16:creationId xmlns:a16="http://schemas.microsoft.com/office/drawing/2014/main" id="{24452A3F-3540-B240-9F51-297EB9AAE069}"/>
                </a:ext>
              </a:extLst>
            </p:cNvPr>
            <p:cNvSpPr/>
            <p:nvPr/>
          </p:nvSpPr>
          <p:spPr>
            <a:xfrm>
              <a:off x="4666329"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7" name="Picture Placeholder 165" descr="Icon&#10;&#10;Description automatically generated">
              <a:extLst>
                <a:ext uri="{FF2B5EF4-FFF2-40B4-BE49-F238E27FC236}">
                  <a16:creationId xmlns:a16="http://schemas.microsoft.com/office/drawing/2014/main" id="{86B33F12-2515-924E-8683-BE6B189A4460}"/>
                </a:ext>
              </a:extLst>
            </p:cNvPr>
            <p:cNvPicPr>
              <a:picLocks noChangeAspect="1"/>
            </p:cNvPicPr>
            <p:nvPr/>
          </p:nvPicPr>
          <p:blipFill rotWithShape="1">
            <a:blip r:embed="rId4">
              <a:extLst>
                <a:ext uri="{28A0092B-C50C-407E-A947-70E740481C1C}">
                  <a14:useLocalDpi xmlns:a14="http://schemas.microsoft.com/office/drawing/2010/main" val="0"/>
                </a:ext>
              </a:extLst>
            </a:blip>
            <a:srcRect t="73" b="73"/>
            <a:stretch/>
          </p:blipFill>
          <p:spPr>
            <a:xfrm>
              <a:off x="4845212" y="1916699"/>
              <a:ext cx="914400" cy="914400"/>
            </a:xfrm>
            <a:prstGeom prst="rect">
              <a:avLst/>
            </a:prstGeom>
            <a:grpFill/>
          </p:spPr>
        </p:pic>
      </p:grpSp>
      <p:grpSp>
        <p:nvGrpSpPr>
          <p:cNvPr id="58" name="Group 57">
            <a:extLst>
              <a:ext uri="{FF2B5EF4-FFF2-40B4-BE49-F238E27FC236}">
                <a16:creationId xmlns:a16="http://schemas.microsoft.com/office/drawing/2014/main" id="{DADF5623-9A1A-1545-9145-378A89311C8B}"/>
              </a:ext>
            </a:extLst>
          </p:cNvPr>
          <p:cNvGrpSpPr>
            <a:grpSpLocks noChangeAspect="1"/>
          </p:cNvGrpSpPr>
          <p:nvPr/>
        </p:nvGrpSpPr>
        <p:grpSpPr>
          <a:xfrm>
            <a:off x="2111419" y="3910812"/>
            <a:ext cx="1106810" cy="1106810"/>
            <a:chOff x="6834183" y="1732704"/>
            <a:chExt cx="1282391" cy="1282391"/>
          </a:xfrm>
        </p:grpSpPr>
        <p:sp>
          <p:nvSpPr>
            <p:cNvPr id="59" name="Oval 58">
              <a:extLst>
                <a:ext uri="{FF2B5EF4-FFF2-40B4-BE49-F238E27FC236}">
                  <a16:creationId xmlns:a16="http://schemas.microsoft.com/office/drawing/2014/main" id="{0B5AFB42-805C-D248-ABBA-B8A33D7DEEA0}"/>
                </a:ext>
              </a:extLst>
            </p:cNvPr>
            <p:cNvSpPr/>
            <p:nvPr/>
          </p:nvSpPr>
          <p:spPr>
            <a:xfrm>
              <a:off x="6834183" y="1732704"/>
              <a:ext cx="1282391" cy="1282391"/>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60" name="Picture Placeholder 111" descr="Icon&#10;&#10;Description automatically generated">
              <a:extLst>
                <a:ext uri="{FF2B5EF4-FFF2-40B4-BE49-F238E27FC236}">
                  <a16:creationId xmlns:a16="http://schemas.microsoft.com/office/drawing/2014/main" id="{AFDB4157-B947-B44E-B312-3969E1C38929}"/>
                </a:ext>
              </a:extLst>
            </p:cNvPr>
            <p:cNvPicPr>
              <a:picLocks noChangeAspect="1"/>
            </p:cNvPicPr>
            <p:nvPr/>
          </p:nvPicPr>
          <p:blipFill rotWithShape="1">
            <a:blip r:embed="rId5">
              <a:extLst>
                <a:ext uri="{28A0092B-C50C-407E-A947-70E740481C1C}">
                  <a14:useLocalDpi xmlns:a14="http://schemas.microsoft.com/office/drawing/2010/main" val="0"/>
                </a:ext>
              </a:extLst>
            </a:blip>
            <a:srcRect t="73" b="73"/>
            <a:stretch/>
          </p:blipFill>
          <p:spPr>
            <a:xfrm>
              <a:off x="7020837" y="1865899"/>
              <a:ext cx="914400" cy="914400"/>
            </a:xfrm>
            <a:prstGeom prst="rect">
              <a:avLst/>
            </a:prstGeom>
            <a:noFill/>
          </p:spPr>
        </p:pic>
      </p:grpSp>
      <p:grpSp>
        <p:nvGrpSpPr>
          <p:cNvPr id="61" name="Group 60">
            <a:extLst>
              <a:ext uri="{FF2B5EF4-FFF2-40B4-BE49-F238E27FC236}">
                <a16:creationId xmlns:a16="http://schemas.microsoft.com/office/drawing/2014/main" id="{8D8F44A9-E844-6A4E-85FB-CB3ABBF1CF4C}"/>
              </a:ext>
            </a:extLst>
          </p:cNvPr>
          <p:cNvGrpSpPr/>
          <p:nvPr/>
        </p:nvGrpSpPr>
        <p:grpSpPr>
          <a:xfrm>
            <a:off x="5542596" y="1623026"/>
            <a:ext cx="1106810" cy="1069115"/>
            <a:chOff x="7519909" y="2423862"/>
            <a:chExt cx="731520" cy="731520"/>
          </a:xfrm>
        </p:grpSpPr>
        <p:sp>
          <p:nvSpPr>
            <p:cNvPr id="62" name="Oval 61">
              <a:extLst>
                <a:ext uri="{FF2B5EF4-FFF2-40B4-BE49-F238E27FC236}">
                  <a16:creationId xmlns:a16="http://schemas.microsoft.com/office/drawing/2014/main" id="{3E7B75CD-F799-5945-A856-CEAE2AD54202}"/>
                </a:ext>
              </a:extLst>
            </p:cNvPr>
            <p:cNvSpPr/>
            <p:nvPr/>
          </p:nvSpPr>
          <p:spPr>
            <a:xfrm>
              <a:off x="7519909" y="2423862"/>
              <a:ext cx="731520" cy="731520"/>
            </a:xfrm>
            <a:prstGeom prst="ellipse">
              <a:avLst/>
            </a:prstGeom>
            <a:solidFill>
              <a:srgbClr val="CD630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63" name="Group 62">
              <a:extLst>
                <a:ext uri="{FF2B5EF4-FFF2-40B4-BE49-F238E27FC236}">
                  <a16:creationId xmlns:a16="http://schemas.microsoft.com/office/drawing/2014/main" id="{DCB6398D-AD34-214E-8600-B2AAE6FAE08F}"/>
                </a:ext>
              </a:extLst>
            </p:cNvPr>
            <p:cNvGrpSpPr>
              <a:grpSpLocks noChangeAspect="1"/>
            </p:cNvGrpSpPr>
            <p:nvPr/>
          </p:nvGrpSpPr>
          <p:grpSpPr>
            <a:xfrm>
              <a:off x="7689851" y="2529266"/>
              <a:ext cx="360455" cy="491511"/>
              <a:chOff x="744168" y="1992627"/>
              <a:chExt cx="490063" cy="668245"/>
            </a:xfrm>
          </p:grpSpPr>
          <p:sp>
            <p:nvSpPr>
              <p:cNvPr id="64" name="Freeform: Shape 41">
                <a:extLst>
                  <a:ext uri="{FF2B5EF4-FFF2-40B4-BE49-F238E27FC236}">
                    <a16:creationId xmlns:a16="http://schemas.microsoft.com/office/drawing/2014/main" id="{8484ECC6-C218-C645-B28C-09281F720689}"/>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noFill/>
              <a:ln w="12700" cap="flat">
                <a:solidFill>
                  <a:schemeClr val="bg1"/>
                </a:solidFill>
                <a:prstDash val="solid"/>
                <a:miter/>
              </a:ln>
            </p:spPr>
            <p:txBody>
              <a:bodyPr rtlCol="0" anchor="ctr"/>
              <a:lstStyle/>
              <a:p>
                <a:endParaRPr lang="en-US"/>
              </a:p>
            </p:txBody>
          </p:sp>
          <p:sp>
            <p:nvSpPr>
              <p:cNvPr id="65" name="Freeform: Shape 42">
                <a:extLst>
                  <a:ext uri="{FF2B5EF4-FFF2-40B4-BE49-F238E27FC236}">
                    <a16:creationId xmlns:a16="http://schemas.microsoft.com/office/drawing/2014/main" id="{1E1A40D8-0717-1A4D-8043-A32CF889238F}"/>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noFill/>
              <a:ln w="12700" cap="flat">
                <a:solidFill>
                  <a:schemeClr val="bg1"/>
                </a:solidFill>
                <a:prstDash val="solid"/>
                <a:miter/>
              </a:ln>
            </p:spPr>
            <p:txBody>
              <a:bodyPr rtlCol="0" anchor="ctr"/>
              <a:lstStyle/>
              <a:p>
                <a:endParaRPr lang="en-US"/>
              </a:p>
            </p:txBody>
          </p:sp>
          <p:sp>
            <p:nvSpPr>
              <p:cNvPr id="66" name="Freeform: Shape 43">
                <a:extLst>
                  <a:ext uri="{FF2B5EF4-FFF2-40B4-BE49-F238E27FC236}">
                    <a16:creationId xmlns:a16="http://schemas.microsoft.com/office/drawing/2014/main" id="{6F2853FA-5F07-1046-9C07-C860D38F7776}"/>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noFill/>
              <a:ln w="12700" cap="flat">
                <a:solidFill>
                  <a:schemeClr val="bg1"/>
                </a:solidFill>
                <a:prstDash val="solid"/>
                <a:miter/>
              </a:ln>
            </p:spPr>
            <p:txBody>
              <a:bodyPr rtlCol="0" anchor="ctr"/>
              <a:lstStyle/>
              <a:p>
                <a:endParaRPr lang="en-US"/>
              </a:p>
            </p:txBody>
          </p:sp>
          <p:sp>
            <p:nvSpPr>
              <p:cNvPr id="67" name="Freeform: Shape 44">
                <a:extLst>
                  <a:ext uri="{FF2B5EF4-FFF2-40B4-BE49-F238E27FC236}">
                    <a16:creationId xmlns:a16="http://schemas.microsoft.com/office/drawing/2014/main" id="{44C33DBE-08A3-8A42-A9DE-84CDE6DE784B}"/>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chemeClr val="bg2"/>
              </a:solidFill>
              <a:ln w="12700" cap="flat">
                <a:solidFill>
                  <a:schemeClr val="bg1"/>
                </a:solidFill>
                <a:prstDash val="solid"/>
                <a:miter/>
              </a:ln>
            </p:spPr>
            <p:txBody>
              <a:bodyPr rtlCol="0" anchor="ctr"/>
              <a:lstStyle/>
              <a:p>
                <a:endParaRPr lang="en-US"/>
              </a:p>
            </p:txBody>
          </p:sp>
          <p:sp>
            <p:nvSpPr>
              <p:cNvPr id="68" name="Freeform: Shape 45">
                <a:extLst>
                  <a:ext uri="{FF2B5EF4-FFF2-40B4-BE49-F238E27FC236}">
                    <a16:creationId xmlns:a16="http://schemas.microsoft.com/office/drawing/2014/main" id="{4644AE27-0AE2-8144-B421-93C932ED3D2A}"/>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solidFill>
                  <a:schemeClr val="bg1"/>
                </a:solidFill>
                <a:prstDash val="solid"/>
                <a:miter/>
              </a:ln>
            </p:spPr>
            <p:txBody>
              <a:bodyPr rtlCol="0" anchor="ctr"/>
              <a:lstStyle/>
              <a:p>
                <a:endParaRPr lang="en-US" dirty="0"/>
              </a:p>
            </p:txBody>
          </p:sp>
          <p:sp>
            <p:nvSpPr>
              <p:cNvPr id="69" name="Freeform: Shape 46">
                <a:extLst>
                  <a:ext uri="{FF2B5EF4-FFF2-40B4-BE49-F238E27FC236}">
                    <a16:creationId xmlns:a16="http://schemas.microsoft.com/office/drawing/2014/main" id="{A3825EE7-1E1E-4748-B2B7-EEC20338AD9D}"/>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chemeClr val="bg2"/>
              </a:solidFill>
              <a:ln w="12700" cap="flat">
                <a:solidFill>
                  <a:schemeClr val="bg1"/>
                </a:solidFill>
                <a:prstDash val="solid"/>
                <a:miter/>
              </a:ln>
            </p:spPr>
            <p:txBody>
              <a:bodyPr rtlCol="0" anchor="ctr"/>
              <a:lstStyle/>
              <a:p>
                <a:endParaRPr lang="en-US"/>
              </a:p>
            </p:txBody>
          </p:sp>
          <p:sp>
            <p:nvSpPr>
              <p:cNvPr id="70" name="Freeform: Shape 47">
                <a:extLst>
                  <a:ext uri="{FF2B5EF4-FFF2-40B4-BE49-F238E27FC236}">
                    <a16:creationId xmlns:a16="http://schemas.microsoft.com/office/drawing/2014/main" id="{CAD57352-3B93-C044-90B3-5B838F8A5B34}"/>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chemeClr val="bg2"/>
              </a:solidFill>
              <a:ln w="12700" cap="flat">
                <a:solidFill>
                  <a:schemeClr val="bg1"/>
                </a:solidFill>
                <a:prstDash val="solid"/>
                <a:miter/>
              </a:ln>
            </p:spPr>
            <p:txBody>
              <a:bodyPr rtlCol="0" anchor="ctr"/>
              <a:lstStyle/>
              <a:p>
                <a:endParaRPr lang="en-US" dirty="0"/>
              </a:p>
            </p:txBody>
          </p:sp>
        </p:grpSp>
      </p:grpSp>
      <p:sp>
        <p:nvSpPr>
          <p:cNvPr id="71" name="Google Shape;281;p3">
            <a:extLst>
              <a:ext uri="{FF2B5EF4-FFF2-40B4-BE49-F238E27FC236}">
                <a16:creationId xmlns:a16="http://schemas.microsoft.com/office/drawing/2014/main" id="{C2165CE9-62E1-C444-9964-2B1C38A5DA50}"/>
              </a:ext>
            </a:extLst>
          </p:cNvPr>
          <p:cNvSpPr txBox="1"/>
          <p:nvPr/>
        </p:nvSpPr>
        <p:spPr>
          <a:xfrm>
            <a:off x="1711945" y="2859995"/>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1</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Employer Initial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2" name="Google Shape;282;p3">
            <a:extLst>
              <a:ext uri="{FF2B5EF4-FFF2-40B4-BE49-F238E27FC236}">
                <a16:creationId xmlns:a16="http://schemas.microsoft.com/office/drawing/2014/main" id="{A2DB565D-B843-BD49-A3B2-79C496B533DE}"/>
              </a:ext>
            </a:extLst>
          </p:cNvPr>
          <p:cNvSpPr txBox="1"/>
          <p:nvPr/>
        </p:nvSpPr>
        <p:spPr>
          <a:xfrm>
            <a:off x="5358583" y="2859995"/>
            <a:ext cx="14664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2</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200" b="1" i="0" u="none" strike="noStrike" cap="none" dirty="0">
              <a:solidFill>
                <a:srgbClr val="4A657A"/>
              </a:solidFill>
              <a:latin typeface="JPM AM Pro Book" panose="020B0403040102020003" pitchFamily="34" charset="77"/>
              <a:ea typeface="Nunito Sans"/>
              <a:cs typeface="Nunito Sans"/>
              <a:sym typeface="Nunito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Kickoff Meeting</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3" name="Google Shape;283;p3">
            <a:extLst>
              <a:ext uri="{FF2B5EF4-FFF2-40B4-BE49-F238E27FC236}">
                <a16:creationId xmlns:a16="http://schemas.microsoft.com/office/drawing/2014/main" id="{F81784CF-ADB1-EA47-8FE0-6740E82E1973}"/>
              </a:ext>
            </a:extLst>
          </p:cNvPr>
          <p:cNvSpPr txBox="1"/>
          <p:nvPr/>
        </p:nvSpPr>
        <p:spPr>
          <a:xfrm>
            <a:off x="8240615" y="2825167"/>
            <a:ext cx="1663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3</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Plan &amp; Payroll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4" name="Google Shape;286;p3">
            <a:extLst>
              <a:ext uri="{FF2B5EF4-FFF2-40B4-BE49-F238E27FC236}">
                <a16:creationId xmlns:a16="http://schemas.microsoft.com/office/drawing/2014/main" id="{5148DE50-0966-D140-8E2B-98A659957D54}"/>
              </a:ext>
            </a:extLst>
          </p:cNvPr>
          <p:cNvSpPr/>
          <p:nvPr/>
        </p:nvSpPr>
        <p:spPr>
          <a:xfrm>
            <a:off x="1661734" y="3803087"/>
            <a:ext cx="2005794" cy="2214294"/>
          </a:xfrm>
          <a:prstGeom prst="roundRect">
            <a:avLst>
              <a:gd name="adj" fmla="val 0"/>
            </a:avLst>
          </a:prstGeom>
          <a:noFill/>
          <a:ln w="381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Picture Placeholder 14" descr="Shape&#10;&#10;Description automatically generated with low confidence">
            <a:extLst>
              <a:ext uri="{FF2B5EF4-FFF2-40B4-BE49-F238E27FC236}">
                <a16:creationId xmlns:a16="http://schemas.microsoft.com/office/drawing/2014/main" id="{F2C5EF83-88E1-D74B-8C92-2CEE6358C85E}"/>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33213" y="2557487"/>
            <a:ext cx="642281" cy="642281"/>
          </a:xfrm>
          <a:prstGeom prst="rect">
            <a:avLst/>
          </a:prstGeom>
        </p:spPr>
      </p:pic>
      <p:pic>
        <p:nvPicPr>
          <p:cNvPr id="76" name="Picture Placeholder 14" descr="Shape&#10;&#10;Description automatically generated with low confidence">
            <a:extLst>
              <a:ext uri="{FF2B5EF4-FFF2-40B4-BE49-F238E27FC236}">
                <a16:creationId xmlns:a16="http://schemas.microsoft.com/office/drawing/2014/main" id="{23742A34-132C-9A4F-86F2-31717C39E830}"/>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7236644" y="2536810"/>
            <a:ext cx="642280" cy="642280"/>
          </a:xfrm>
          <a:prstGeom prst="rect">
            <a:avLst/>
          </a:prstGeom>
        </p:spPr>
      </p:pic>
      <p:pic>
        <p:nvPicPr>
          <p:cNvPr id="77" name="Picture Placeholder 14" descr="Shape&#10;&#10;Description automatically generated with low confidence">
            <a:extLst>
              <a:ext uri="{FF2B5EF4-FFF2-40B4-BE49-F238E27FC236}">
                <a16:creationId xmlns:a16="http://schemas.microsoft.com/office/drawing/2014/main" id="{9864123F-C720-524B-9443-A77072FB924B}"/>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17606" y="4165831"/>
            <a:ext cx="642281" cy="642281"/>
          </a:xfrm>
          <a:prstGeom prst="rect">
            <a:avLst/>
          </a:prstGeom>
        </p:spPr>
      </p:pic>
      <p:sp>
        <p:nvSpPr>
          <p:cNvPr id="78" name="Google Shape;285;p3">
            <a:extLst>
              <a:ext uri="{FF2B5EF4-FFF2-40B4-BE49-F238E27FC236}">
                <a16:creationId xmlns:a16="http://schemas.microsoft.com/office/drawing/2014/main" id="{F3BF280D-4637-194D-A039-560113662956}"/>
              </a:ext>
            </a:extLst>
          </p:cNvPr>
          <p:cNvSpPr txBox="1"/>
          <p:nvPr/>
        </p:nvSpPr>
        <p:spPr>
          <a:xfrm>
            <a:off x="1683016" y="5132580"/>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4 </a:t>
            </a: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Prepare for Plan Start Date</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9" name="Google Shape;284;p3">
            <a:extLst>
              <a:ext uri="{FF2B5EF4-FFF2-40B4-BE49-F238E27FC236}">
                <a16:creationId xmlns:a16="http://schemas.microsoft.com/office/drawing/2014/main" id="{1169D31C-3569-534B-A8BE-115FFBB46418}"/>
              </a:ext>
            </a:extLst>
          </p:cNvPr>
          <p:cNvSpPr txBox="1"/>
          <p:nvPr/>
        </p:nvSpPr>
        <p:spPr>
          <a:xfrm>
            <a:off x="5172124" y="5125608"/>
            <a:ext cx="1874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5</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Onboarding Complete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ea typeface="Georgia"/>
              <a:cs typeface="Georgia"/>
              <a:sym typeface="Georgia"/>
            </a:endParaRPr>
          </a:p>
        </p:txBody>
      </p:sp>
    </p:spTree>
    <p:extLst>
      <p:ext uri="{BB962C8B-B14F-4D97-AF65-F5344CB8AC3E}">
        <p14:creationId xmlns:p14="http://schemas.microsoft.com/office/powerpoint/2010/main" val="287334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209775" y="1833282"/>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218126" y="1850769"/>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280264" y="1846729"/>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endParaRPr lang="en-US" sz="1400" b="0" i="0" u="none" strike="noStrike" cap="none"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414270" y="1960392"/>
            <a:ext cx="3621742" cy="2002536"/>
          </a:xfrm>
        </p:spPr>
        <p:txBody>
          <a:bodyPr/>
          <a:lstStyle/>
          <a:p>
            <a:r>
              <a:rPr lang="en-GB" dirty="0">
                <a:latin typeface="JPM AM Pro" panose="020B0403040102020003" pitchFamily="34" charset="77"/>
              </a:rPr>
              <a:t>Employee Invite Reminder</a:t>
            </a:r>
            <a:endParaRPr lang="en-US" dirty="0">
              <a:latin typeface="JPM AM Pro" panose="020B0403040102020003" pitchFamily="34" charset="77"/>
            </a:endParaRPr>
          </a:p>
          <a:p>
            <a:pPr lvl="1"/>
            <a:endParaRPr lang="en-US" dirty="0">
              <a:solidFill>
                <a:schemeClr val="accent3"/>
              </a:solidFill>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412528" y="1960392"/>
            <a:ext cx="3561345" cy="2005756"/>
          </a:xfrm>
        </p:spPr>
        <p:txBody>
          <a:bodyPr/>
          <a:lstStyle/>
          <a:p>
            <a:r>
              <a:rPr lang="en-GB" dirty="0">
                <a:latin typeface="JPM AM Pro" panose="020B0403040102020003" pitchFamily="34" charset="77"/>
              </a:rPr>
              <a:t>Register for Retirement Plan</a:t>
            </a:r>
          </a:p>
          <a:p>
            <a:pPr marL="285750" lvl="1" indent="-285750">
              <a:buFont typeface="Arial" panose="020B0604020202020204" pitchFamily="34" charset="0"/>
              <a:buChar char="•"/>
            </a:pPr>
            <a:endParaRPr lang="en-US" dirty="0">
              <a:solidFill>
                <a:srgbClr val="CD6303"/>
              </a:solidFill>
            </a:endParaRPr>
          </a:p>
          <a:p>
            <a:pPr lvl="1"/>
            <a:endParaRPr lang="en-US" dirty="0">
              <a:solidFill>
                <a:srgbClr val="CD6303"/>
              </a:solidFill>
            </a:endParaRPr>
          </a:p>
          <a:p>
            <a:pPr lvl="1"/>
            <a:endParaRPr lang="en-US" b="1" dirty="0">
              <a:solidFill>
                <a:srgbClr val="CD6303"/>
              </a:solidFill>
            </a:endParaRP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357000" y="1960392"/>
            <a:ext cx="3608522" cy="2005756"/>
          </a:xfrm>
        </p:spPr>
        <p:txBody>
          <a:bodyPr/>
          <a:lstStyle/>
          <a:p>
            <a:r>
              <a:rPr lang="en-GB" dirty="0">
                <a:latin typeface="JPM AM Pro" panose="020B0403040102020003" pitchFamily="34" charset="77"/>
              </a:rPr>
              <a:t>Help </a:t>
            </a:r>
            <a:r>
              <a:rPr lang="en-GB" dirty="0" err="1">
                <a:latin typeface="JPM AM Pro" panose="020B0403040102020003" pitchFamily="34" charset="77"/>
              </a:rPr>
              <a:t>Center</a:t>
            </a:r>
            <a:r>
              <a:rPr lang="en-GB" dirty="0">
                <a:latin typeface="JPM AM Pro" panose="020B0403040102020003" pitchFamily="34" charset="77"/>
              </a:rPr>
              <a:t> Support</a:t>
            </a:r>
          </a:p>
          <a:p>
            <a:pPr lvl="1"/>
            <a:endParaRPr lang="en-GB" dirty="0">
              <a:solidFill>
                <a:schemeClr val="accent1"/>
              </a:solidFill>
            </a:endParaRPr>
          </a:p>
          <a:p>
            <a:pPr lvl="1"/>
            <a:endParaRPr lang="en-GB" dirty="0">
              <a:solidFill>
                <a:schemeClr val="accent1"/>
              </a:solidFill>
            </a:endParaRP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4- Prepare</a:t>
            </a: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Prepare for Plan Start Date</a:t>
            </a:r>
          </a:p>
        </p:txBody>
      </p:sp>
      <p:pic>
        <p:nvPicPr>
          <p:cNvPr id="4" name="Google Shape;792;p24">
            <a:hlinkClick r:id="rId2"/>
            <a:extLst>
              <a:ext uri="{FF2B5EF4-FFF2-40B4-BE49-F238E27FC236}">
                <a16:creationId xmlns:a16="http://schemas.microsoft.com/office/drawing/2014/main" id="{8AEDF09F-6AF2-A5F1-C953-FFDA83BE8355}"/>
              </a:ext>
            </a:extLst>
          </p:cNvPr>
          <p:cNvPicPr preferRelativeResize="0"/>
          <p:nvPr/>
        </p:nvPicPr>
        <p:blipFill rotWithShape="1">
          <a:blip r:embed="rId3">
            <a:alphaModFix/>
          </a:blip>
          <a:srcRect b="12273"/>
          <a:stretch/>
        </p:blipFill>
        <p:spPr>
          <a:xfrm>
            <a:off x="5115618" y="2402442"/>
            <a:ext cx="2326200" cy="3415958"/>
          </a:xfrm>
          <a:prstGeom prst="rect">
            <a:avLst/>
          </a:prstGeom>
          <a:noFill/>
          <a:ln>
            <a:noFill/>
          </a:ln>
          <a:effectLst>
            <a:outerShdw blurRad="57150" dist="19050" dir="5400000" algn="bl" rotWithShape="0">
              <a:srgbClr val="000000">
                <a:alpha val="49800"/>
              </a:srgbClr>
            </a:outerShdw>
          </a:effectLst>
        </p:spPr>
      </p:pic>
      <p:grpSp>
        <p:nvGrpSpPr>
          <p:cNvPr id="6" name="Group 5">
            <a:extLst>
              <a:ext uri="{FF2B5EF4-FFF2-40B4-BE49-F238E27FC236}">
                <a16:creationId xmlns:a16="http://schemas.microsoft.com/office/drawing/2014/main" id="{47C5E62D-EE73-318A-36EE-804EB7893EA7}"/>
              </a:ext>
            </a:extLst>
          </p:cNvPr>
          <p:cNvGrpSpPr/>
          <p:nvPr/>
        </p:nvGrpSpPr>
        <p:grpSpPr>
          <a:xfrm>
            <a:off x="8387623" y="2768249"/>
            <a:ext cx="3400050" cy="2389358"/>
            <a:chOff x="8435800" y="2942150"/>
            <a:chExt cx="2719775" cy="1897900"/>
          </a:xfrm>
        </p:grpSpPr>
        <p:pic>
          <p:nvPicPr>
            <p:cNvPr id="7" name="Google Shape;793;p24" descr="Graphical user interface, website&#10;&#10;Description automatically generated">
              <a:hlinkClick r:id="rId4"/>
              <a:extLst>
                <a:ext uri="{FF2B5EF4-FFF2-40B4-BE49-F238E27FC236}">
                  <a16:creationId xmlns:a16="http://schemas.microsoft.com/office/drawing/2014/main" id="{E81AC8D9-6CA6-485D-C011-A6727161EE98}"/>
                </a:ext>
              </a:extLst>
            </p:cNvPr>
            <p:cNvPicPr preferRelativeResize="0"/>
            <p:nvPr/>
          </p:nvPicPr>
          <p:blipFill rotWithShape="1">
            <a:blip r:embed="rId5">
              <a:alphaModFix/>
            </a:blip>
            <a:srcRect/>
            <a:stretch/>
          </p:blipFill>
          <p:spPr>
            <a:xfrm>
              <a:off x="8435800" y="2942150"/>
              <a:ext cx="2719775" cy="1897900"/>
            </a:xfrm>
            <a:prstGeom prst="rect">
              <a:avLst/>
            </a:prstGeom>
            <a:noFill/>
            <a:ln>
              <a:noFill/>
            </a:ln>
            <a:effectLst>
              <a:outerShdw blurRad="57150" dist="19050" dir="5400000" algn="bl" rotWithShape="0">
                <a:srgbClr val="000000">
                  <a:alpha val="49800"/>
                </a:srgbClr>
              </a:outerShdw>
            </a:effectLst>
          </p:spPr>
        </p:pic>
        <p:sp>
          <p:nvSpPr>
            <p:cNvPr id="8" name="Google Shape;795;p24">
              <a:extLst>
                <a:ext uri="{FF2B5EF4-FFF2-40B4-BE49-F238E27FC236}">
                  <a16:creationId xmlns:a16="http://schemas.microsoft.com/office/drawing/2014/main" id="{E3D45692-092F-893E-9B5E-BC123CEEA3DB}"/>
                </a:ext>
              </a:extLst>
            </p:cNvPr>
            <p:cNvSpPr/>
            <p:nvPr/>
          </p:nvSpPr>
          <p:spPr>
            <a:xfrm>
              <a:off x="9179400" y="3292450"/>
              <a:ext cx="1244100" cy="206400"/>
            </a:xfrm>
            <a:prstGeom prst="rect">
              <a:avLst/>
            </a:prstGeom>
            <a:solidFill>
              <a:srgbClr val="155578"/>
            </a:solidFill>
            <a:ln w="9525" cap="flat" cmpd="sng">
              <a:solidFill>
                <a:srgbClr val="15557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FFFFFF"/>
                  </a:solidFill>
                  <a:latin typeface="Nunito Sans"/>
                  <a:ea typeface="Nunito Sans"/>
                  <a:cs typeface="Nunito Sans"/>
                  <a:sym typeface="Nunito Sans"/>
                </a:rPr>
                <a:t>J.P. Morgan Help Center</a:t>
              </a:r>
              <a:endParaRPr sz="200" b="1" i="0" u="none" strike="noStrike" cap="none">
                <a:solidFill>
                  <a:srgbClr val="FFFFFF"/>
                </a:solidFill>
                <a:latin typeface="Nunito Sans"/>
                <a:ea typeface="Nunito Sans"/>
                <a:cs typeface="Nunito Sans"/>
                <a:sym typeface="Nunito Sans"/>
              </a:endParaRPr>
            </a:p>
          </p:txBody>
        </p:sp>
      </p:grpSp>
      <p:pic>
        <p:nvPicPr>
          <p:cNvPr id="9" name="Google Shape;788;p24" descr="Text, letter&#10;&#10;Description automatically generated">
            <a:extLst>
              <a:ext uri="{FF2B5EF4-FFF2-40B4-BE49-F238E27FC236}">
                <a16:creationId xmlns:a16="http://schemas.microsoft.com/office/drawing/2014/main" id="{8F6D28A7-7D9C-0123-933A-A7BFF0DA469C}"/>
              </a:ext>
            </a:extLst>
          </p:cNvPr>
          <p:cNvPicPr preferRelativeResize="0"/>
          <p:nvPr/>
        </p:nvPicPr>
        <p:blipFill rotWithShape="1">
          <a:blip r:embed="rId6">
            <a:alphaModFix/>
          </a:blip>
          <a:srcRect/>
          <a:stretch/>
        </p:blipFill>
        <p:spPr>
          <a:xfrm>
            <a:off x="768402" y="2402442"/>
            <a:ext cx="2534542" cy="3103612"/>
          </a:xfrm>
          <a:prstGeom prst="roundRect">
            <a:avLst>
              <a:gd name="adj" fmla="val 1832"/>
            </a:avLst>
          </a:prstGeom>
          <a:noFill/>
          <a:ln>
            <a:noFill/>
          </a:ln>
          <a:effectLst>
            <a:outerShdw blurRad="538658" dist="264021" dir="5400000" sx="94000" sy="94000" algn="t" rotWithShape="0">
              <a:srgbClr val="000000">
                <a:alpha val="40000"/>
              </a:srgbClr>
            </a:outerShdw>
          </a:effectLst>
        </p:spPr>
      </p:pic>
      <p:sp>
        <p:nvSpPr>
          <p:cNvPr id="15" name="Google Shape;789;p24">
            <a:extLst>
              <a:ext uri="{FF2B5EF4-FFF2-40B4-BE49-F238E27FC236}">
                <a16:creationId xmlns:a16="http://schemas.microsoft.com/office/drawing/2014/main" id="{515FC4EE-5890-9EE6-B1AB-AC88F1F151BB}"/>
              </a:ext>
            </a:extLst>
          </p:cNvPr>
          <p:cNvSpPr/>
          <p:nvPr/>
        </p:nvSpPr>
        <p:spPr>
          <a:xfrm>
            <a:off x="768402" y="2402442"/>
            <a:ext cx="2534542" cy="2993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789;p24">
            <a:extLst>
              <a:ext uri="{FF2B5EF4-FFF2-40B4-BE49-F238E27FC236}">
                <a16:creationId xmlns:a16="http://schemas.microsoft.com/office/drawing/2014/main" id="{4CBC9FD5-36ED-7E32-7D76-9D0CA3CAE041}"/>
              </a:ext>
            </a:extLst>
          </p:cNvPr>
          <p:cNvSpPr/>
          <p:nvPr/>
        </p:nvSpPr>
        <p:spPr>
          <a:xfrm flipV="1">
            <a:off x="2481180" y="3872416"/>
            <a:ext cx="566757" cy="905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789;p24">
            <a:extLst>
              <a:ext uri="{FF2B5EF4-FFF2-40B4-BE49-F238E27FC236}">
                <a16:creationId xmlns:a16="http://schemas.microsoft.com/office/drawing/2014/main" id="{03BAE346-F4BC-6A5A-8FCE-92574B1CE5A7}"/>
              </a:ext>
            </a:extLst>
          </p:cNvPr>
          <p:cNvSpPr/>
          <p:nvPr/>
        </p:nvSpPr>
        <p:spPr>
          <a:xfrm>
            <a:off x="8494244" y="2846294"/>
            <a:ext cx="963353"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86108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Client Onboarding Journey</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Startup and Conversion Plans</a:t>
            </a:r>
          </a:p>
          <a:p>
            <a:endParaRPr lang="en-US" b="0" dirty="0"/>
          </a:p>
        </p:txBody>
      </p:sp>
      <p:sp>
        <p:nvSpPr>
          <p:cNvPr id="48" name="Google Shape;284;p3">
            <a:extLst>
              <a:ext uri="{FF2B5EF4-FFF2-40B4-BE49-F238E27FC236}">
                <a16:creationId xmlns:a16="http://schemas.microsoft.com/office/drawing/2014/main" id="{A64E0457-255C-0547-A1A6-153653023656}"/>
              </a:ext>
            </a:extLst>
          </p:cNvPr>
          <p:cNvSpPr txBox="1"/>
          <p:nvPr/>
        </p:nvSpPr>
        <p:spPr>
          <a:xfrm>
            <a:off x="5154433" y="5125608"/>
            <a:ext cx="1874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5</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Onboarding Complete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ea typeface="Georgia"/>
              <a:cs typeface="Georgia"/>
              <a:sym typeface="Georgia"/>
            </a:endParaRPr>
          </a:p>
        </p:txBody>
      </p:sp>
      <p:grpSp>
        <p:nvGrpSpPr>
          <p:cNvPr id="49" name="Group 48">
            <a:extLst>
              <a:ext uri="{FF2B5EF4-FFF2-40B4-BE49-F238E27FC236}">
                <a16:creationId xmlns:a16="http://schemas.microsoft.com/office/drawing/2014/main" id="{FC75BE75-B74E-0346-BAF1-AA04D1283BDF}"/>
              </a:ext>
            </a:extLst>
          </p:cNvPr>
          <p:cNvGrpSpPr>
            <a:grpSpLocks noChangeAspect="1"/>
          </p:cNvGrpSpPr>
          <p:nvPr/>
        </p:nvGrpSpPr>
        <p:grpSpPr>
          <a:xfrm>
            <a:off x="2111419" y="1672635"/>
            <a:ext cx="1106424" cy="1106424"/>
            <a:chOff x="2470325" y="1732704"/>
            <a:chExt cx="1282391" cy="1282391"/>
          </a:xfrm>
        </p:grpSpPr>
        <p:sp>
          <p:nvSpPr>
            <p:cNvPr id="50" name="Oval 49">
              <a:extLst>
                <a:ext uri="{FF2B5EF4-FFF2-40B4-BE49-F238E27FC236}">
                  <a16:creationId xmlns:a16="http://schemas.microsoft.com/office/drawing/2014/main" id="{2C8371E5-5BA3-6F49-986E-E6378EB95EF9}"/>
                </a:ext>
              </a:extLst>
            </p:cNvPr>
            <p:cNvSpPr/>
            <p:nvPr/>
          </p:nvSpPr>
          <p:spPr>
            <a:xfrm>
              <a:off x="2470325" y="1732704"/>
              <a:ext cx="1282391" cy="1282391"/>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1" name="Picture Placeholder 109" descr="Shape&#10;&#10;Description automatically generated with low confidence">
              <a:extLst>
                <a:ext uri="{FF2B5EF4-FFF2-40B4-BE49-F238E27FC236}">
                  <a16:creationId xmlns:a16="http://schemas.microsoft.com/office/drawing/2014/main" id="{7951362F-4027-164B-B7EF-A89C81DB7BD6}"/>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2654320" y="1916699"/>
              <a:ext cx="914400" cy="914400"/>
            </a:xfrm>
            <a:prstGeom prst="rect">
              <a:avLst/>
            </a:prstGeom>
            <a:noFill/>
          </p:spPr>
        </p:pic>
      </p:grpSp>
      <p:grpSp>
        <p:nvGrpSpPr>
          <p:cNvPr id="52" name="Group 51">
            <a:extLst>
              <a:ext uri="{FF2B5EF4-FFF2-40B4-BE49-F238E27FC236}">
                <a16:creationId xmlns:a16="http://schemas.microsoft.com/office/drawing/2014/main" id="{23CEFE18-AB65-4041-BD4D-C0186839C6BA}"/>
              </a:ext>
            </a:extLst>
          </p:cNvPr>
          <p:cNvGrpSpPr>
            <a:grpSpLocks noChangeAspect="1"/>
          </p:cNvGrpSpPr>
          <p:nvPr/>
        </p:nvGrpSpPr>
        <p:grpSpPr>
          <a:xfrm>
            <a:off x="8519110" y="1624276"/>
            <a:ext cx="1106810" cy="1106810"/>
            <a:chOff x="274321" y="1732704"/>
            <a:chExt cx="1282391" cy="1282391"/>
          </a:xfrm>
          <a:solidFill>
            <a:schemeClr val="accent1"/>
          </a:solidFill>
        </p:grpSpPr>
        <p:sp>
          <p:nvSpPr>
            <p:cNvPr id="53" name="Oval 52">
              <a:extLst>
                <a:ext uri="{FF2B5EF4-FFF2-40B4-BE49-F238E27FC236}">
                  <a16:creationId xmlns:a16="http://schemas.microsoft.com/office/drawing/2014/main" id="{7B1888D5-8B13-F842-BD79-4E68D0A5DFBE}"/>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4" name="Picture Placeholder 95" descr="Icon&#10;&#10;Description automatically generated">
              <a:extLst>
                <a:ext uri="{FF2B5EF4-FFF2-40B4-BE49-F238E27FC236}">
                  <a16:creationId xmlns:a16="http://schemas.microsoft.com/office/drawing/2014/main" id="{54519ACC-1DEE-0445-BB12-183A7A112078}"/>
                </a:ext>
              </a:extLst>
            </p:cNvPr>
            <p:cNvPicPr>
              <a:picLocks noChangeAspect="1"/>
            </p:cNvPicPr>
            <p:nvPr/>
          </p:nvPicPr>
          <p:blipFill rotWithShape="1">
            <a:blip r:embed="rId3">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5" name="Group 54">
            <a:extLst>
              <a:ext uri="{FF2B5EF4-FFF2-40B4-BE49-F238E27FC236}">
                <a16:creationId xmlns:a16="http://schemas.microsoft.com/office/drawing/2014/main" id="{9BBF7990-FB8A-A646-99B3-C78CC1513B5C}"/>
              </a:ext>
            </a:extLst>
          </p:cNvPr>
          <p:cNvGrpSpPr>
            <a:grpSpLocks noChangeAspect="1"/>
          </p:cNvGrpSpPr>
          <p:nvPr/>
        </p:nvGrpSpPr>
        <p:grpSpPr>
          <a:xfrm>
            <a:off x="5542982" y="3860436"/>
            <a:ext cx="1106424" cy="1106424"/>
            <a:chOff x="4666329" y="1732704"/>
            <a:chExt cx="1282391" cy="1282391"/>
          </a:xfrm>
          <a:solidFill>
            <a:schemeClr val="accent3"/>
          </a:solidFill>
        </p:grpSpPr>
        <p:sp>
          <p:nvSpPr>
            <p:cNvPr id="56" name="Oval 55">
              <a:extLst>
                <a:ext uri="{FF2B5EF4-FFF2-40B4-BE49-F238E27FC236}">
                  <a16:creationId xmlns:a16="http://schemas.microsoft.com/office/drawing/2014/main" id="{2C5F0B9C-A7C5-1740-9FBE-F51BF448F7AA}"/>
                </a:ext>
              </a:extLst>
            </p:cNvPr>
            <p:cNvSpPr/>
            <p:nvPr/>
          </p:nvSpPr>
          <p:spPr>
            <a:xfrm>
              <a:off x="4666329"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7" name="Picture Placeholder 165" descr="Icon&#10;&#10;Description automatically generated">
              <a:extLst>
                <a:ext uri="{FF2B5EF4-FFF2-40B4-BE49-F238E27FC236}">
                  <a16:creationId xmlns:a16="http://schemas.microsoft.com/office/drawing/2014/main" id="{AC539B22-80EB-F342-A6D2-F212CE23C9F7}"/>
                </a:ext>
              </a:extLst>
            </p:cNvPr>
            <p:cNvPicPr>
              <a:picLocks noChangeAspect="1"/>
            </p:cNvPicPr>
            <p:nvPr/>
          </p:nvPicPr>
          <p:blipFill rotWithShape="1">
            <a:blip r:embed="rId4">
              <a:extLst>
                <a:ext uri="{28A0092B-C50C-407E-A947-70E740481C1C}">
                  <a14:useLocalDpi xmlns:a14="http://schemas.microsoft.com/office/drawing/2010/main" val="0"/>
                </a:ext>
              </a:extLst>
            </a:blip>
            <a:srcRect t="73" b="73"/>
            <a:stretch/>
          </p:blipFill>
          <p:spPr>
            <a:xfrm>
              <a:off x="4845212" y="1916699"/>
              <a:ext cx="914400" cy="914400"/>
            </a:xfrm>
            <a:prstGeom prst="rect">
              <a:avLst/>
            </a:prstGeom>
            <a:grpFill/>
          </p:spPr>
        </p:pic>
      </p:grpSp>
      <p:grpSp>
        <p:nvGrpSpPr>
          <p:cNvPr id="58" name="Group 57">
            <a:extLst>
              <a:ext uri="{FF2B5EF4-FFF2-40B4-BE49-F238E27FC236}">
                <a16:creationId xmlns:a16="http://schemas.microsoft.com/office/drawing/2014/main" id="{769C5AA6-FC85-C246-B4F3-90592FD25971}"/>
              </a:ext>
            </a:extLst>
          </p:cNvPr>
          <p:cNvGrpSpPr>
            <a:grpSpLocks noChangeAspect="1"/>
          </p:cNvGrpSpPr>
          <p:nvPr/>
        </p:nvGrpSpPr>
        <p:grpSpPr>
          <a:xfrm>
            <a:off x="2111419" y="3910812"/>
            <a:ext cx="1106810" cy="1106810"/>
            <a:chOff x="6834183" y="1732704"/>
            <a:chExt cx="1282391" cy="1282391"/>
          </a:xfrm>
        </p:grpSpPr>
        <p:sp>
          <p:nvSpPr>
            <p:cNvPr id="59" name="Oval 58">
              <a:extLst>
                <a:ext uri="{FF2B5EF4-FFF2-40B4-BE49-F238E27FC236}">
                  <a16:creationId xmlns:a16="http://schemas.microsoft.com/office/drawing/2014/main" id="{B9D69BB6-DF16-F845-AA77-325806B54F9B}"/>
                </a:ext>
              </a:extLst>
            </p:cNvPr>
            <p:cNvSpPr/>
            <p:nvPr/>
          </p:nvSpPr>
          <p:spPr>
            <a:xfrm>
              <a:off x="6834183" y="1732704"/>
              <a:ext cx="1282391" cy="1282391"/>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60" name="Picture Placeholder 111" descr="Icon&#10;&#10;Description automatically generated">
              <a:extLst>
                <a:ext uri="{FF2B5EF4-FFF2-40B4-BE49-F238E27FC236}">
                  <a16:creationId xmlns:a16="http://schemas.microsoft.com/office/drawing/2014/main" id="{6325B6AF-4425-694C-9F36-4EAFDB14FE8D}"/>
                </a:ext>
              </a:extLst>
            </p:cNvPr>
            <p:cNvPicPr>
              <a:picLocks noChangeAspect="1"/>
            </p:cNvPicPr>
            <p:nvPr/>
          </p:nvPicPr>
          <p:blipFill rotWithShape="1">
            <a:blip r:embed="rId5">
              <a:extLst>
                <a:ext uri="{28A0092B-C50C-407E-A947-70E740481C1C}">
                  <a14:useLocalDpi xmlns:a14="http://schemas.microsoft.com/office/drawing/2010/main" val="0"/>
                </a:ext>
              </a:extLst>
            </a:blip>
            <a:srcRect t="73" b="73"/>
            <a:stretch/>
          </p:blipFill>
          <p:spPr>
            <a:xfrm>
              <a:off x="7020837" y="1865899"/>
              <a:ext cx="914400" cy="914400"/>
            </a:xfrm>
            <a:prstGeom prst="rect">
              <a:avLst/>
            </a:prstGeom>
            <a:noFill/>
          </p:spPr>
        </p:pic>
      </p:grpSp>
      <p:grpSp>
        <p:nvGrpSpPr>
          <p:cNvPr id="61" name="Group 60">
            <a:extLst>
              <a:ext uri="{FF2B5EF4-FFF2-40B4-BE49-F238E27FC236}">
                <a16:creationId xmlns:a16="http://schemas.microsoft.com/office/drawing/2014/main" id="{C4CFABB9-3D5F-DF4D-8B2A-65AA9143024B}"/>
              </a:ext>
            </a:extLst>
          </p:cNvPr>
          <p:cNvGrpSpPr/>
          <p:nvPr/>
        </p:nvGrpSpPr>
        <p:grpSpPr>
          <a:xfrm>
            <a:off x="5542596" y="1623026"/>
            <a:ext cx="1106810" cy="1069115"/>
            <a:chOff x="7519909" y="2423862"/>
            <a:chExt cx="731520" cy="731520"/>
          </a:xfrm>
        </p:grpSpPr>
        <p:sp>
          <p:nvSpPr>
            <p:cNvPr id="62" name="Oval 61">
              <a:extLst>
                <a:ext uri="{FF2B5EF4-FFF2-40B4-BE49-F238E27FC236}">
                  <a16:creationId xmlns:a16="http://schemas.microsoft.com/office/drawing/2014/main" id="{886CC096-63DF-4F42-A9CA-93E575C46467}"/>
                </a:ext>
              </a:extLst>
            </p:cNvPr>
            <p:cNvSpPr/>
            <p:nvPr/>
          </p:nvSpPr>
          <p:spPr>
            <a:xfrm>
              <a:off x="7519909" y="2423862"/>
              <a:ext cx="731520" cy="731520"/>
            </a:xfrm>
            <a:prstGeom prst="ellipse">
              <a:avLst/>
            </a:prstGeom>
            <a:solidFill>
              <a:srgbClr val="CD630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63" name="Group 62">
              <a:extLst>
                <a:ext uri="{FF2B5EF4-FFF2-40B4-BE49-F238E27FC236}">
                  <a16:creationId xmlns:a16="http://schemas.microsoft.com/office/drawing/2014/main" id="{D9E75D46-80E3-B040-9C7B-34F49F5C88E6}"/>
                </a:ext>
              </a:extLst>
            </p:cNvPr>
            <p:cNvGrpSpPr>
              <a:grpSpLocks noChangeAspect="1"/>
            </p:cNvGrpSpPr>
            <p:nvPr/>
          </p:nvGrpSpPr>
          <p:grpSpPr>
            <a:xfrm>
              <a:off x="7689851" y="2529266"/>
              <a:ext cx="360455" cy="491511"/>
              <a:chOff x="744168" y="1992627"/>
              <a:chExt cx="490063" cy="668245"/>
            </a:xfrm>
          </p:grpSpPr>
          <p:sp>
            <p:nvSpPr>
              <p:cNvPr id="64" name="Freeform: Shape 41">
                <a:extLst>
                  <a:ext uri="{FF2B5EF4-FFF2-40B4-BE49-F238E27FC236}">
                    <a16:creationId xmlns:a16="http://schemas.microsoft.com/office/drawing/2014/main" id="{7613614B-3C0A-A944-93EE-B092782F8CD1}"/>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noFill/>
              <a:ln w="12700" cap="flat">
                <a:solidFill>
                  <a:schemeClr val="bg1"/>
                </a:solidFill>
                <a:prstDash val="solid"/>
                <a:miter/>
              </a:ln>
            </p:spPr>
            <p:txBody>
              <a:bodyPr rtlCol="0" anchor="ctr"/>
              <a:lstStyle/>
              <a:p>
                <a:endParaRPr lang="en-US"/>
              </a:p>
            </p:txBody>
          </p:sp>
          <p:sp>
            <p:nvSpPr>
              <p:cNvPr id="65" name="Freeform: Shape 42">
                <a:extLst>
                  <a:ext uri="{FF2B5EF4-FFF2-40B4-BE49-F238E27FC236}">
                    <a16:creationId xmlns:a16="http://schemas.microsoft.com/office/drawing/2014/main" id="{6896BF52-51CA-2C46-8640-98B7F3457907}"/>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noFill/>
              <a:ln w="12700" cap="flat">
                <a:solidFill>
                  <a:schemeClr val="bg1"/>
                </a:solidFill>
                <a:prstDash val="solid"/>
                <a:miter/>
              </a:ln>
            </p:spPr>
            <p:txBody>
              <a:bodyPr rtlCol="0" anchor="ctr"/>
              <a:lstStyle/>
              <a:p>
                <a:endParaRPr lang="en-US"/>
              </a:p>
            </p:txBody>
          </p:sp>
          <p:sp>
            <p:nvSpPr>
              <p:cNvPr id="66" name="Freeform: Shape 43">
                <a:extLst>
                  <a:ext uri="{FF2B5EF4-FFF2-40B4-BE49-F238E27FC236}">
                    <a16:creationId xmlns:a16="http://schemas.microsoft.com/office/drawing/2014/main" id="{6DEC822F-0F94-504F-A626-BD3A42DE24C2}"/>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noFill/>
              <a:ln w="12700" cap="flat">
                <a:solidFill>
                  <a:schemeClr val="bg1"/>
                </a:solidFill>
                <a:prstDash val="solid"/>
                <a:miter/>
              </a:ln>
            </p:spPr>
            <p:txBody>
              <a:bodyPr rtlCol="0" anchor="ctr"/>
              <a:lstStyle/>
              <a:p>
                <a:endParaRPr lang="en-US"/>
              </a:p>
            </p:txBody>
          </p:sp>
          <p:sp>
            <p:nvSpPr>
              <p:cNvPr id="67" name="Freeform: Shape 44">
                <a:extLst>
                  <a:ext uri="{FF2B5EF4-FFF2-40B4-BE49-F238E27FC236}">
                    <a16:creationId xmlns:a16="http://schemas.microsoft.com/office/drawing/2014/main" id="{2E508960-98FF-4247-B899-612F86EDE569}"/>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chemeClr val="bg2"/>
              </a:solidFill>
              <a:ln w="12700" cap="flat">
                <a:solidFill>
                  <a:schemeClr val="bg1"/>
                </a:solidFill>
                <a:prstDash val="solid"/>
                <a:miter/>
              </a:ln>
            </p:spPr>
            <p:txBody>
              <a:bodyPr rtlCol="0" anchor="ctr"/>
              <a:lstStyle/>
              <a:p>
                <a:endParaRPr lang="en-US"/>
              </a:p>
            </p:txBody>
          </p:sp>
          <p:sp>
            <p:nvSpPr>
              <p:cNvPr id="68" name="Freeform: Shape 45">
                <a:extLst>
                  <a:ext uri="{FF2B5EF4-FFF2-40B4-BE49-F238E27FC236}">
                    <a16:creationId xmlns:a16="http://schemas.microsoft.com/office/drawing/2014/main" id="{DC483CFF-E8A9-C44B-ACB9-ADC954F44103}"/>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solidFill>
                  <a:schemeClr val="bg1"/>
                </a:solidFill>
                <a:prstDash val="solid"/>
                <a:miter/>
              </a:ln>
            </p:spPr>
            <p:txBody>
              <a:bodyPr rtlCol="0" anchor="ctr"/>
              <a:lstStyle/>
              <a:p>
                <a:endParaRPr lang="en-US" dirty="0"/>
              </a:p>
            </p:txBody>
          </p:sp>
          <p:sp>
            <p:nvSpPr>
              <p:cNvPr id="69" name="Freeform: Shape 46">
                <a:extLst>
                  <a:ext uri="{FF2B5EF4-FFF2-40B4-BE49-F238E27FC236}">
                    <a16:creationId xmlns:a16="http://schemas.microsoft.com/office/drawing/2014/main" id="{1B7F6AC5-B762-004C-B1C6-F4204D8E0197}"/>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chemeClr val="bg2"/>
              </a:solidFill>
              <a:ln w="12700" cap="flat">
                <a:solidFill>
                  <a:schemeClr val="bg1"/>
                </a:solidFill>
                <a:prstDash val="solid"/>
                <a:miter/>
              </a:ln>
            </p:spPr>
            <p:txBody>
              <a:bodyPr rtlCol="0" anchor="ctr"/>
              <a:lstStyle/>
              <a:p>
                <a:endParaRPr lang="en-US"/>
              </a:p>
            </p:txBody>
          </p:sp>
          <p:sp>
            <p:nvSpPr>
              <p:cNvPr id="70" name="Freeform: Shape 47">
                <a:extLst>
                  <a:ext uri="{FF2B5EF4-FFF2-40B4-BE49-F238E27FC236}">
                    <a16:creationId xmlns:a16="http://schemas.microsoft.com/office/drawing/2014/main" id="{09AB8117-FBE4-8E47-94D2-C28C6AABF2AE}"/>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chemeClr val="bg2"/>
              </a:solidFill>
              <a:ln w="12700" cap="flat">
                <a:solidFill>
                  <a:schemeClr val="bg1"/>
                </a:solidFill>
                <a:prstDash val="solid"/>
                <a:miter/>
              </a:ln>
            </p:spPr>
            <p:txBody>
              <a:bodyPr rtlCol="0" anchor="ctr"/>
              <a:lstStyle/>
              <a:p>
                <a:endParaRPr lang="en-US" dirty="0"/>
              </a:p>
            </p:txBody>
          </p:sp>
        </p:grpSp>
      </p:grpSp>
      <p:sp>
        <p:nvSpPr>
          <p:cNvPr id="71" name="Google Shape;281;p3">
            <a:extLst>
              <a:ext uri="{FF2B5EF4-FFF2-40B4-BE49-F238E27FC236}">
                <a16:creationId xmlns:a16="http://schemas.microsoft.com/office/drawing/2014/main" id="{E464ADF1-3EDA-324D-A3BC-3ADFBC1CD4AE}"/>
              </a:ext>
            </a:extLst>
          </p:cNvPr>
          <p:cNvSpPr txBox="1"/>
          <p:nvPr/>
        </p:nvSpPr>
        <p:spPr>
          <a:xfrm>
            <a:off x="1711945" y="2859995"/>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1</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Employer Initial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2" name="Google Shape;282;p3">
            <a:extLst>
              <a:ext uri="{FF2B5EF4-FFF2-40B4-BE49-F238E27FC236}">
                <a16:creationId xmlns:a16="http://schemas.microsoft.com/office/drawing/2014/main" id="{2A387624-A71C-CE40-846C-398D5617AE62}"/>
              </a:ext>
            </a:extLst>
          </p:cNvPr>
          <p:cNvSpPr txBox="1"/>
          <p:nvPr/>
        </p:nvSpPr>
        <p:spPr>
          <a:xfrm>
            <a:off x="5358583" y="2859995"/>
            <a:ext cx="14664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2</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200" b="1" i="0" u="none" strike="noStrike" cap="none" dirty="0">
              <a:solidFill>
                <a:srgbClr val="4A657A"/>
              </a:solidFill>
              <a:latin typeface="JPM AM Pro Book" panose="020B0403040102020003" pitchFamily="34" charset="77"/>
              <a:ea typeface="Nunito Sans"/>
              <a:cs typeface="Nunito Sans"/>
              <a:sym typeface="Nunito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Kickoff Meeting</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3" name="Google Shape;283;p3">
            <a:extLst>
              <a:ext uri="{FF2B5EF4-FFF2-40B4-BE49-F238E27FC236}">
                <a16:creationId xmlns:a16="http://schemas.microsoft.com/office/drawing/2014/main" id="{F5320FE2-DCA2-F74C-AFCE-89FFDB7D4C18}"/>
              </a:ext>
            </a:extLst>
          </p:cNvPr>
          <p:cNvSpPr txBox="1"/>
          <p:nvPr/>
        </p:nvSpPr>
        <p:spPr>
          <a:xfrm>
            <a:off x="8240615" y="2825167"/>
            <a:ext cx="1663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3</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Plan &amp; Payroll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pic>
        <p:nvPicPr>
          <p:cNvPr id="74" name="Picture Placeholder 14" descr="Shape&#10;&#10;Description automatically generated with low confidence">
            <a:extLst>
              <a:ext uri="{FF2B5EF4-FFF2-40B4-BE49-F238E27FC236}">
                <a16:creationId xmlns:a16="http://schemas.microsoft.com/office/drawing/2014/main" id="{0C57267F-622D-6F4C-B724-2E1E3215D57C}"/>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33213" y="2557487"/>
            <a:ext cx="642281" cy="642281"/>
          </a:xfrm>
          <a:prstGeom prst="rect">
            <a:avLst/>
          </a:prstGeom>
        </p:spPr>
      </p:pic>
      <p:pic>
        <p:nvPicPr>
          <p:cNvPr id="75" name="Picture Placeholder 14" descr="Shape&#10;&#10;Description automatically generated with low confidence">
            <a:extLst>
              <a:ext uri="{FF2B5EF4-FFF2-40B4-BE49-F238E27FC236}">
                <a16:creationId xmlns:a16="http://schemas.microsoft.com/office/drawing/2014/main" id="{F25D4EAB-0D02-1248-9E6C-2918FD5AD072}"/>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7236644" y="2536810"/>
            <a:ext cx="642280" cy="642280"/>
          </a:xfrm>
          <a:prstGeom prst="rect">
            <a:avLst/>
          </a:prstGeom>
        </p:spPr>
      </p:pic>
      <p:pic>
        <p:nvPicPr>
          <p:cNvPr id="76" name="Picture Placeholder 14" descr="Shape&#10;&#10;Description automatically generated with low confidence">
            <a:extLst>
              <a:ext uri="{FF2B5EF4-FFF2-40B4-BE49-F238E27FC236}">
                <a16:creationId xmlns:a16="http://schemas.microsoft.com/office/drawing/2014/main" id="{ADCD5982-85C1-BE4C-94E9-704D43145BCF}"/>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117606" y="4165831"/>
            <a:ext cx="642281" cy="642281"/>
          </a:xfrm>
          <a:prstGeom prst="rect">
            <a:avLst/>
          </a:prstGeom>
        </p:spPr>
      </p:pic>
      <p:sp>
        <p:nvSpPr>
          <p:cNvPr id="77" name="Google Shape;285;p3">
            <a:extLst>
              <a:ext uri="{FF2B5EF4-FFF2-40B4-BE49-F238E27FC236}">
                <a16:creationId xmlns:a16="http://schemas.microsoft.com/office/drawing/2014/main" id="{20630FF7-05FA-5847-9554-031D89A4941D}"/>
              </a:ext>
            </a:extLst>
          </p:cNvPr>
          <p:cNvSpPr txBox="1"/>
          <p:nvPr/>
        </p:nvSpPr>
        <p:spPr>
          <a:xfrm>
            <a:off x="1683016" y="5132580"/>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4 </a:t>
            </a: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Prepare for Plan Start Date</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8" name="Google Shape;286;p3">
            <a:extLst>
              <a:ext uri="{FF2B5EF4-FFF2-40B4-BE49-F238E27FC236}">
                <a16:creationId xmlns:a16="http://schemas.microsoft.com/office/drawing/2014/main" id="{690A13A7-C5BC-8A4A-8CC6-4D1145DF4093}"/>
              </a:ext>
            </a:extLst>
          </p:cNvPr>
          <p:cNvSpPr/>
          <p:nvPr/>
        </p:nvSpPr>
        <p:spPr>
          <a:xfrm>
            <a:off x="5088886" y="3707826"/>
            <a:ext cx="2005794" cy="2214294"/>
          </a:xfrm>
          <a:prstGeom prst="roundRect">
            <a:avLst>
              <a:gd name="adj" fmla="val 0"/>
            </a:avLst>
          </a:prstGeom>
          <a:noFill/>
          <a:ln w="381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474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26358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28107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27703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457200" marR="0" lvl="0" indent="-228600" algn="l" rtl="0">
              <a:lnSpc>
                <a:spcPct val="105000"/>
              </a:lnSpc>
              <a:spcBef>
                <a:spcPts val="1000"/>
              </a:spcBef>
              <a:spcAft>
                <a:spcPts val="0"/>
              </a:spcAft>
              <a:buClr>
                <a:srgbClr val="8B6D1F"/>
              </a:buClr>
              <a:buSzPts val="1400"/>
              <a:buFont typeface="Arial"/>
              <a:buNone/>
            </a:pPr>
            <a:endParaRPr lang="en-US" sz="1400" b="0" i="0" u="none" strike="noStrike" cap="none"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591671" y="2390698"/>
            <a:ext cx="3621742" cy="2002536"/>
          </a:xfrm>
        </p:spPr>
        <p:txBody>
          <a:bodyPr/>
          <a:lstStyle/>
          <a:p>
            <a:r>
              <a:rPr lang="en-US" dirty="0">
                <a:latin typeface="JPM AM Pro Book" panose="020B0403040102020003" pitchFamily="34" charset="77"/>
              </a:rPr>
              <a:t>Payroll Reminder</a:t>
            </a:r>
          </a:p>
          <a:p>
            <a:pPr lvl="1"/>
            <a:endParaRPr lang="en-US" dirty="0">
              <a:solidFill>
                <a:schemeClr val="accent3"/>
              </a:solidFill>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4589929" y="2390698"/>
            <a:ext cx="3561345" cy="2005756"/>
          </a:xfrm>
        </p:spPr>
        <p:txBody>
          <a:bodyPr/>
          <a:lstStyle/>
          <a:p>
            <a:r>
              <a:rPr lang="en-GB" dirty="0">
                <a:latin typeface="JPM AM Pro Book" panose="020B0403040102020003" pitchFamily="34" charset="77"/>
              </a:rPr>
              <a:t>First Payroll Processing</a:t>
            </a:r>
          </a:p>
          <a:p>
            <a:r>
              <a:rPr lang="en-GB" sz="1400" b="0" dirty="0">
                <a:latin typeface="JPM AM Pro Book" panose="020B0403040102020003" pitchFamily="34" charset="77"/>
              </a:rPr>
              <a:t>Implementations Manager confirms</a:t>
            </a:r>
          </a:p>
          <a:p>
            <a:r>
              <a:rPr lang="en-GB" sz="1400" dirty="0">
                <a:latin typeface="JPM AM Pro Book" panose="020B0403040102020003" pitchFamily="34" charset="77"/>
              </a:rPr>
              <a:t>Email to confirm first payroll processed</a:t>
            </a:r>
          </a:p>
          <a:p>
            <a:pPr marL="285750" lvl="1" indent="-285750">
              <a:buFont typeface="Arial" panose="020B0604020202020204" pitchFamily="34" charset="0"/>
              <a:buChar char="•"/>
            </a:pPr>
            <a:endParaRPr lang="en-US" dirty="0">
              <a:solidFill>
                <a:srgbClr val="CD6303"/>
              </a:solidFill>
            </a:endParaRPr>
          </a:p>
          <a:p>
            <a:pPr lvl="1"/>
            <a:endParaRPr lang="en-US" dirty="0">
              <a:solidFill>
                <a:srgbClr val="CD6303"/>
              </a:solidFill>
            </a:endParaRPr>
          </a:p>
          <a:p>
            <a:pPr lvl="1"/>
            <a:endParaRPr lang="en-US" b="1" dirty="0">
              <a:solidFill>
                <a:srgbClr val="CD6303"/>
              </a:solidFill>
            </a:endParaRPr>
          </a:p>
          <a:p>
            <a:pPr lvl="1"/>
            <a:endParaRPr lang="en-US" dirty="0">
              <a:solidFill>
                <a:srgbClr val="CD6303"/>
              </a:solidFill>
            </a:endParaRPr>
          </a:p>
          <a:p>
            <a:pPr lvl="1"/>
            <a:endParaRPr lang="en-US" dirty="0">
              <a:solidFill>
                <a:srgbClr val="CD6303"/>
              </a:solidFill>
            </a:endParaRPr>
          </a:p>
          <a:p>
            <a:pPr lvl="1"/>
            <a:endParaRPr lang="en-US" dirty="0">
              <a:solidFill>
                <a:srgbClr val="CD6303"/>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8534401" y="2390698"/>
            <a:ext cx="3608522" cy="2005756"/>
          </a:xfrm>
        </p:spPr>
        <p:txBody>
          <a:bodyPr/>
          <a:lstStyle/>
          <a:p>
            <a:r>
              <a:rPr lang="en-GB" dirty="0">
                <a:latin typeface="JPM AM Pro Book" panose="020B0403040102020003" pitchFamily="34" charset="77"/>
              </a:rPr>
              <a:t>Transition to Client Success</a:t>
            </a:r>
          </a:p>
          <a:p>
            <a:r>
              <a:rPr lang="en-GB" sz="1400" b="0" dirty="0">
                <a:latin typeface="JPM AM Pro Book" panose="020B0403040102020003" pitchFamily="34" charset="77"/>
              </a:rPr>
              <a:t>Implementations Manager transitions to CS</a:t>
            </a:r>
          </a:p>
          <a:p>
            <a:r>
              <a:rPr lang="en-GB" sz="1400" dirty="0">
                <a:latin typeface="JPM AM Pro Book" panose="020B0403040102020003" pitchFamily="34" charset="77"/>
              </a:rPr>
              <a:t>Email transition to Client Success occurs</a:t>
            </a:r>
          </a:p>
          <a:p>
            <a:pPr lvl="1"/>
            <a:endParaRPr lang="en-GB" dirty="0">
              <a:solidFill>
                <a:schemeClr val="accent1"/>
              </a:solidFill>
            </a:endParaRPr>
          </a:p>
          <a:p>
            <a:pPr lvl="1"/>
            <a:endParaRPr lang="en-GB" dirty="0">
              <a:solidFill>
                <a:schemeClr val="accent1"/>
              </a:solidFill>
            </a:endParaRP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5- Onboarding Complete</a:t>
            </a:r>
          </a:p>
        </p:txBody>
      </p:sp>
      <p:grpSp>
        <p:nvGrpSpPr>
          <p:cNvPr id="13" name="Group 12">
            <a:extLst>
              <a:ext uri="{FF2B5EF4-FFF2-40B4-BE49-F238E27FC236}">
                <a16:creationId xmlns:a16="http://schemas.microsoft.com/office/drawing/2014/main" id="{5EA4F592-98FD-CDD3-954D-85F4CC68C333}"/>
              </a:ext>
            </a:extLst>
          </p:cNvPr>
          <p:cNvGrpSpPr/>
          <p:nvPr/>
        </p:nvGrpSpPr>
        <p:grpSpPr>
          <a:xfrm>
            <a:off x="916684" y="2810866"/>
            <a:ext cx="2837707" cy="3195487"/>
            <a:chOff x="1037448" y="3041107"/>
            <a:chExt cx="2169680" cy="2545078"/>
          </a:xfrm>
        </p:grpSpPr>
        <p:pic>
          <p:nvPicPr>
            <p:cNvPr id="19" name="Google Shape;841;p26">
              <a:extLst>
                <a:ext uri="{FF2B5EF4-FFF2-40B4-BE49-F238E27FC236}">
                  <a16:creationId xmlns:a16="http://schemas.microsoft.com/office/drawing/2014/main" id="{9F83B6F8-14BE-A2B7-62A7-36B661376CB1}"/>
                </a:ext>
              </a:extLst>
            </p:cNvPr>
            <p:cNvPicPr preferRelativeResize="0"/>
            <p:nvPr/>
          </p:nvPicPr>
          <p:blipFill rotWithShape="1">
            <a:blip r:embed="rId2">
              <a:alphaModFix/>
            </a:blip>
            <a:srcRect/>
            <a:stretch/>
          </p:blipFill>
          <p:spPr>
            <a:xfrm>
              <a:off x="1037448" y="3041107"/>
              <a:ext cx="2169680" cy="2545078"/>
            </a:xfrm>
            <a:prstGeom prst="rect">
              <a:avLst/>
            </a:prstGeom>
            <a:noFill/>
            <a:ln>
              <a:noFill/>
            </a:ln>
            <a:effectLst>
              <a:outerShdw blurRad="57150" dist="19050" dir="5400000" algn="bl" rotWithShape="0">
                <a:srgbClr val="000000">
                  <a:alpha val="49800"/>
                </a:srgbClr>
              </a:outerShdw>
            </a:effectLst>
          </p:spPr>
        </p:pic>
        <p:sp>
          <p:nvSpPr>
            <p:cNvPr id="20" name="Google Shape;842;p26">
              <a:extLst>
                <a:ext uri="{FF2B5EF4-FFF2-40B4-BE49-F238E27FC236}">
                  <a16:creationId xmlns:a16="http://schemas.microsoft.com/office/drawing/2014/main" id="{056CBE94-0341-AAF7-74B5-EB639F147AF6}"/>
                </a:ext>
              </a:extLst>
            </p:cNvPr>
            <p:cNvSpPr/>
            <p:nvPr/>
          </p:nvSpPr>
          <p:spPr>
            <a:xfrm>
              <a:off x="1109150" y="3067474"/>
              <a:ext cx="883800" cy="225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843;p26">
              <a:extLst>
                <a:ext uri="{FF2B5EF4-FFF2-40B4-BE49-F238E27FC236}">
                  <a16:creationId xmlns:a16="http://schemas.microsoft.com/office/drawing/2014/main" id="{3369D02E-3885-FABD-A908-AC6F37A5A00C}"/>
                </a:ext>
              </a:extLst>
            </p:cNvPr>
            <p:cNvPicPr preferRelativeResize="0"/>
            <p:nvPr/>
          </p:nvPicPr>
          <p:blipFill rotWithShape="1">
            <a:blip r:embed="rId3">
              <a:alphaModFix/>
            </a:blip>
            <a:srcRect/>
            <a:stretch/>
          </p:blipFill>
          <p:spPr>
            <a:xfrm>
              <a:off x="1222000" y="3076135"/>
              <a:ext cx="580838" cy="193991"/>
            </a:xfrm>
            <a:prstGeom prst="rect">
              <a:avLst/>
            </a:prstGeom>
            <a:noFill/>
            <a:ln>
              <a:noFill/>
            </a:ln>
            <a:effectLst/>
          </p:spPr>
        </p:pic>
      </p:grpSp>
    </p:spTree>
    <p:extLst>
      <p:ext uri="{BB962C8B-B14F-4D97-AF65-F5344CB8AC3E}">
        <p14:creationId xmlns:p14="http://schemas.microsoft.com/office/powerpoint/2010/main" val="119604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3DF6-CE0B-431C-9F06-03D7AEA25ED9}"/>
              </a:ext>
            </a:extLst>
          </p:cNvPr>
          <p:cNvSpPr>
            <a:spLocks noGrp="1"/>
          </p:cNvSpPr>
          <p:nvPr>
            <p:ph type="title"/>
          </p:nvPr>
        </p:nvSpPr>
        <p:spPr>
          <a:xfrm>
            <a:off x="275782" y="204065"/>
            <a:ext cx="11639993" cy="617836"/>
          </a:xfrm>
        </p:spPr>
        <p:txBody>
          <a:bodyPr/>
          <a:lstStyle/>
          <a:p>
            <a:r>
              <a:rPr lang="en-GB" dirty="0">
                <a:latin typeface="JPM AM Pro" panose="020B0403040102020003" pitchFamily="34" charset="77"/>
              </a:rPr>
              <a:t>Disclosures and other legal copy</a:t>
            </a:r>
            <a:endParaRPr lang="en-US" dirty="0">
              <a:latin typeface="JPM AM Pro" panose="020B0403040102020003" pitchFamily="34" charset="77"/>
            </a:endParaRPr>
          </a:p>
        </p:txBody>
      </p:sp>
      <p:sp>
        <p:nvSpPr>
          <p:cNvPr id="4" name="Text Placeholder 3">
            <a:extLst>
              <a:ext uri="{FF2B5EF4-FFF2-40B4-BE49-F238E27FC236}">
                <a16:creationId xmlns:a16="http://schemas.microsoft.com/office/drawing/2014/main" id="{BA28DD29-3B37-467E-AD0E-B6E6F3136039}"/>
              </a:ext>
            </a:extLst>
          </p:cNvPr>
          <p:cNvSpPr>
            <a:spLocks noGrp="1"/>
          </p:cNvSpPr>
          <p:nvPr>
            <p:ph type="body" sz="quarter" idx="13"/>
          </p:nvPr>
        </p:nvSpPr>
        <p:spPr>
          <a:xfrm>
            <a:off x="273599" y="1015199"/>
            <a:ext cx="11638800" cy="4890301"/>
          </a:xfrm>
        </p:spPr>
        <p:txBody>
          <a:bodyPr spcCol="180000"/>
          <a:lstStyle/>
          <a:p>
            <a:pPr lvl="1"/>
            <a:r>
              <a:rPr lang="en-US" sz="800" dirty="0">
                <a:latin typeface="JPM AM Pro Book" panose="020B0403040102020003" pitchFamily="34" charset="77"/>
              </a:rPr>
              <a:t>This material has been prepared for informational and educational purposes only. It is not intended to provide, and should not be relied upon for investment, accounting, legal or tax advice.  It is educational in nature and not designed to be recommendation for any specific investment product, strategy, plan feature or other purposes. The information is shown for illustrative purposes only and is not intended as an offer or solicitation with respect to the purchase or sale of any security.  </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Plan sponsors should reference JPMIH’s 408(b)(2) services and fee disclosure notice for more complete information, which is available on the plan sponsor portal for your plan.  Additional fee information is available for participants on your plan’s J.P. Morgan Everyday 401(k) website.</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Certain recordkeeping and related services for plans may be provided on behalf of JPMorgan Invest Holdings LLC (J.P. Morgan) or by </a:t>
            </a:r>
            <a:r>
              <a:rPr lang="en-US" sz="800" dirty="0" err="1">
                <a:latin typeface="JPM AM Pro Book" panose="020B0403040102020003" pitchFamily="34" charset="77"/>
              </a:rPr>
              <a:t>Vestwell</a:t>
            </a:r>
            <a:r>
              <a:rPr lang="en-US" sz="800" dirty="0">
                <a:latin typeface="JPM AM Pro Book" panose="020B0403040102020003" pitchFamily="34" charset="77"/>
              </a:rPr>
              <a:t> Holdings Inc.</a:t>
            </a:r>
          </a:p>
          <a:p>
            <a:pPr lvl="1"/>
            <a:endParaRPr lang="en-US" sz="800" dirty="0">
              <a:latin typeface="JPM AM Pro Book" panose="020B0403040102020003" pitchFamily="34" charset="77"/>
            </a:endParaRPr>
          </a:p>
          <a:p>
            <a:pPr lvl="1"/>
            <a:r>
              <a:rPr lang="en-US" sz="800" dirty="0" err="1">
                <a:latin typeface="JPM AM Pro Book" panose="020B0403040102020003" pitchFamily="34" charset="77"/>
              </a:rPr>
              <a:t>Vestwell</a:t>
            </a:r>
            <a:r>
              <a:rPr lang="en-US" sz="800" dirty="0">
                <a:latin typeface="JPM AM Pro Book" panose="020B0403040102020003" pitchFamily="34" charset="77"/>
              </a:rPr>
              <a:t> Holdings Inc. provides various fiduciary and non-fiduciary services on its proprietary recordkeeping platform to support tax-qualified retirement plans.  To learn more about </a:t>
            </a:r>
            <a:r>
              <a:rPr lang="en-US" sz="800" dirty="0" err="1">
                <a:latin typeface="JPM AM Pro Book" panose="020B0403040102020003" pitchFamily="34" charset="77"/>
              </a:rPr>
              <a:t>Vestwell</a:t>
            </a:r>
            <a:r>
              <a:rPr lang="en-US" sz="800" dirty="0">
                <a:latin typeface="JPM AM Pro Book" panose="020B0403040102020003" pitchFamily="34" charset="77"/>
              </a:rPr>
              <a:t> Holdings Inc. and its services, please visit </a:t>
            </a:r>
            <a:r>
              <a:rPr lang="en-US" sz="800" dirty="0">
                <a:latin typeface="JPM AM Pro Book" panose="020B0403040102020003" pitchFamily="34" charset="77"/>
                <a:hlinkClick r:id="rId2"/>
              </a:rPr>
              <a:t>https://</a:t>
            </a:r>
            <a:r>
              <a:rPr lang="en-US" sz="800" dirty="0" err="1">
                <a:latin typeface="JPM AM Pro Book" panose="020B0403040102020003" pitchFamily="34" charset="77"/>
                <a:hlinkClick r:id="rId2"/>
              </a:rPr>
              <a:t>www.vestwell.com</a:t>
            </a:r>
            <a:r>
              <a:rPr lang="en-US" sz="800" dirty="0">
                <a:latin typeface="JPM AM Pro Book" panose="020B0403040102020003" pitchFamily="34" charset="77"/>
              </a:rPr>
              <a:t>.</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J.P. Morgan Asset Management is the brand name for the asset management business of JPMorgan Chase &amp; Co and its affiliates worldwide.</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 If you are a person with a disability and need additional support in viewing the material, please call at 1-800-343-1113 for assistance.</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Telephone calls and electronic communications may be monitored and/or recorded.</a:t>
            </a: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Personal data will be collected, stored and processed by J.P. Morgan Asset Management in accordance with our privacy policies at </a:t>
            </a:r>
            <a:r>
              <a:rPr lang="en-US" sz="800" dirty="0">
                <a:latin typeface="JPM AM Pro Book" panose="020B0403040102020003" pitchFamily="34" charset="77"/>
                <a:hlinkClick r:id="rId3"/>
              </a:rPr>
              <a:t>https://</a:t>
            </a:r>
            <a:r>
              <a:rPr lang="en-US" sz="800" dirty="0" err="1">
                <a:latin typeface="JPM AM Pro Book" panose="020B0403040102020003" pitchFamily="34" charset="77"/>
                <a:hlinkClick r:id="rId3"/>
              </a:rPr>
              <a:t>www.jpmorgan.com</a:t>
            </a:r>
            <a:r>
              <a:rPr lang="en-US" sz="800" dirty="0">
                <a:latin typeface="JPM AM Pro Book" panose="020B0403040102020003" pitchFamily="34" charset="77"/>
                <a:hlinkClick r:id="rId3"/>
              </a:rPr>
              <a:t>/privacy.</a:t>
            </a:r>
            <a:endParaRPr lang="en-US" sz="800" dirty="0">
              <a:latin typeface="JPM AM Pro Book" panose="020B0403040102020003" pitchFamily="34" charset="77"/>
            </a:endParaRPr>
          </a:p>
          <a:p>
            <a:pPr lvl="1"/>
            <a:endParaRPr lang="en-US" sz="800" dirty="0">
              <a:latin typeface="JPM AM Pro Book" panose="020B0403040102020003" pitchFamily="34" charset="77"/>
            </a:endParaRPr>
          </a:p>
          <a:p>
            <a:pPr lvl="1"/>
            <a:endParaRPr lang="en-US" sz="800" dirty="0">
              <a:latin typeface="JPM AM Pro Book" panose="020B0403040102020003" pitchFamily="34" charset="77"/>
            </a:endParaRPr>
          </a:p>
          <a:p>
            <a:pPr lvl="1"/>
            <a:r>
              <a:rPr lang="en-US" sz="800" dirty="0">
                <a:latin typeface="JPM AM Pro Book" panose="020B0403040102020003" pitchFamily="34" charset="77"/>
              </a:rPr>
              <a:t>© 2023 JPMorgan Chase &amp; Co.</a:t>
            </a:r>
          </a:p>
          <a:p>
            <a:pPr lvl="1"/>
            <a:endParaRPr lang="en-US" sz="800" dirty="0">
              <a:latin typeface="JPM AM Pro Book" panose="020B0403040102020003" pitchFamily="34" charset="77"/>
            </a:endParaRPr>
          </a:p>
        </p:txBody>
      </p:sp>
    </p:spTree>
    <p:extLst>
      <p:ext uri="{BB962C8B-B14F-4D97-AF65-F5344CB8AC3E}">
        <p14:creationId xmlns:p14="http://schemas.microsoft.com/office/powerpoint/2010/main" val="399786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16AA-DF4C-4DC4-8829-3E77C38957C5}"/>
              </a:ext>
            </a:extLst>
          </p:cNvPr>
          <p:cNvSpPr>
            <a:spLocks noGrp="1"/>
          </p:cNvSpPr>
          <p:nvPr>
            <p:ph type="ctrTitle"/>
          </p:nvPr>
        </p:nvSpPr>
        <p:spPr>
          <a:xfrm>
            <a:off x="273600" y="3501739"/>
            <a:ext cx="11638800" cy="1328689"/>
          </a:xfrm>
        </p:spPr>
        <p:txBody>
          <a:bodyPr/>
          <a:lstStyle/>
          <a:p>
            <a:r>
              <a:rPr lang="en-GB" dirty="0"/>
              <a:t>Thank you</a:t>
            </a:r>
            <a:endParaRPr lang="en-US" dirty="0"/>
          </a:p>
        </p:txBody>
      </p:sp>
    </p:spTree>
    <p:extLst>
      <p:ext uri="{BB962C8B-B14F-4D97-AF65-F5344CB8AC3E}">
        <p14:creationId xmlns:p14="http://schemas.microsoft.com/office/powerpoint/2010/main" val="352723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Client Onboarding Journey</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Startup and Conversion Plans</a:t>
            </a:r>
          </a:p>
          <a:p>
            <a:endParaRPr lang="en-US" b="0" dirty="0"/>
          </a:p>
        </p:txBody>
      </p:sp>
      <p:grpSp>
        <p:nvGrpSpPr>
          <p:cNvPr id="13" name="Group 12">
            <a:extLst>
              <a:ext uri="{FF2B5EF4-FFF2-40B4-BE49-F238E27FC236}">
                <a16:creationId xmlns:a16="http://schemas.microsoft.com/office/drawing/2014/main" id="{6555792F-870E-B62E-88DC-E65F84A2819B}"/>
              </a:ext>
            </a:extLst>
          </p:cNvPr>
          <p:cNvGrpSpPr>
            <a:grpSpLocks noChangeAspect="1"/>
          </p:cNvGrpSpPr>
          <p:nvPr/>
        </p:nvGrpSpPr>
        <p:grpSpPr>
          <a:xfrm>
            <a:off x="2111419" y="1672635"/>
            <a:ext cx="1106424" cy="1106424"/>
            <a:chOff x="2470325" y="1732704"/>
            <a:chExt cx="1282391" cy="1282391"/>
          </a:xfrm>
        </p:grpSpPr>
        <p:sp>
          <p:nvSpPr>
            <p:cNvPr id="14" name="Oval 13">
              <a:extLst>
                <a:ext uri="{FF2B5EF4-FFF2-40B4-BE49-F238E27FC236}">
                  <a16:creationId xmlns:a16="http://schemas.microsoft.com/office/drawing/2014/main" id="{721ED130-4205-2221-B99F-E8F6F67647D9}"/>
                </a:ext>
              </a:extLst>
            </p:cNvPr>
            <p:cNvSpPr/>
            <p:nvPr/>
          </p:nvSpPr>
          <p:spPr>
            <a:xfrm>
              <a:off x="2470325" y="1732704"/>
              <a:ext cx="1282391" cy="1282391"/>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15" name="Picture Placeholder 109" descr="Shape&#10;&#10;Description automatically generated with low confidence">
              <a:extLst>
                <a:ext uri="{FF2B5EF4-FFF2-40B4-BE49-F238E27FC236}">
                  <a16:creationId xmlns:a16="http://schemas.microsoft.com/office/drawing/2014/main" id="{4CB9D5BE-C1E8-2385-82C0-1843428B2EFD}"/>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2654320" y="1916699"/>
              <a:ext cx="914400" cy="914400"/>
            </a:xfrm>
            <a:prstGeom prst="rect">
              <a:avLst/>
            </a:prstGeom>
            <a:noFill/>
          </p:spPr>
        </p:pic>
      </p:grpSp>
      <p:grpSp>
        <p:nvGrpSpPr>
          <p:cNvPr id="16" name="Group 15">
            <a:extLst>
              <a:ext uri="{FF2B5EF4-FFF2-40B4-BE49-F238E27FC236}">
                <a16:creationId xmlns:a16="http://schemas.microsoft.com/office/drawing/2014/main" id="{8623BACC-0717-FB31-73D0-70C4ECF546EF}"/>
              </a:ext>
            </a:extLst>
          </p:cNvPr>
          <p:cNvGrpSpPr>
            <a:grpSpLocks noChangeAspect="1"/>
          </p:cNvGrpSpPr>
          <p:nvPr/>
        </p:nvGrpSpPr>
        <p:grpSpPr>
          <a:xfrm>
            <a:off x="8519110" y="1624276"/>
            <a:ext cx="1106810" cy="1106810"/>
            <a:chOff x="274321" y="1732704"/>
            <a:chExt cx="1282391" cy="1282391"/>
          </a:xfrm>
          <a:solidFill>
            <a:schemeClr val="accent1"/>
          </a:solidFill>
        </p:grpSpPr>
        <p:sp>
          <p:nvSpPr>
            <p:cNvPr id="17" name="Oval 16">
              <a:extLst>
                <a:ext uri="{FF2B5EF4-FFF2-40B4-BE49-F238E27FC236}">
                  <a16:creationId xmlns:a16="http://schemas.microsoft.com/office/drawing/2014/main" id="{22DCC14E-B589-54BA-D2DF-83074E51065C}"/>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18" name="Picture Placeholder 95" descr="Icon&#10;&#10;Description automatically generated">
              <a:extLst>
                <a:ext uri="{FF2B5EF4-FFF2-40B4-BE49-F238E27FC236}">
                  <a16:creationId xmlns:a16="http://schemas.microsoft.com/office/drawing/2014/main" id="{AD5BFC3C-4B1F-57B1-C779-01985A852FE6}"/>
                </a:ext>
              </a:extLst>
            </p:cNvPr>
            <p:cNvPicPr>
              <a:picLocks noChangeAspect="1"/>
            </p:cNvPicPr>
            <p:nvPr/>
          </p:nvPicPr>
          <p:blipFill rotWithShape="1">
            <a:blip r:embed="rId3">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19" name="Group 18">
            <a:extLst>
              <a:ext uri="{FF2B5EF4-FFF2-40B4-BE49-F238E27FC236}">
                <a16:creationId xmlns:a16="http://schemas.microsoft.com/office/drawing/2014/main" id="{ED8181F7-4193-03E9-1CD8-942DF0C736A3}"/>
              </a:ext>
            </a:extLst>
          </p:cNvPr>
          <p:cNvGrpSpPr>
            <a:grpSpLocks noChangeAspect="1"/>
          </p:cNvGrpSpPr>
          <p:nvPr/>
        </p:nvGrpSpPr>
        <p:grpSpPr>
          <a:xfrm>
            <a:off x="5542982" y="3860436"/>
            <a:ext cx="1106424" cy="1106424"/>
            <a:chOff x="4666329" y="1732704"/>
            <a:chExt cx="1282391" cy="1282391"/>
          </a:xfrm>
          <a:solidFill>
            <a:schemeClr val="accent3"/>
          </a:solidFill>
        </p:grpSpPr>
        <p:sp>
          <p:nvSpPr>
            <p:cNvPr id="20" name="Oval 19">
              <a:extLst>
                <a:ext uri="{FF2B5EF4-FFF2-40B4-BE49-F238E27FC236}">
                  <a16:creationId xmlns:a16="http://schemas.microsoft.com/office/drawing/2014/main" id="{BCC1F663-9136-EEE1-64DF-DD1426113A1F}"/>
                </a:ext>
              </a:extLst>
            </p:cNvPr>
            <p:cNvSpPr/>
            <p:nvPr/>
          </p:nvSpPr>
          <p:spPr>
            <a:xfrm>
              <a:off x="4666329"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21" name="Picture Placeholder 165" descr="Icon&#10;&#10;Description automatically generated">
              <a:extLst>
                <a:ext uri="{FF2B5EF4-FFF2-40B4-BE49-F238E27FC236}">
                  <a16:creationId xmlns:a16="http://schemas.microsoft.com/office/drawing/2014/main" id="{7F814D88-8724-D8BD-B1AB-F5717D06DF7C}"/>
                </a:ext>
              </a:extLst>
            </p:cNvPr>
            <p:cNvPicPr>
              <a:picLocks noChangeAspect="1"/>
            </p:cNvPicPr>
            <p:nvPr/>
          </p:nvPicPr>
          <p:blipFill rotWithShape="1">
            <a:blip r:embed="rId4">
              <a:extLst>
                <a:ext uri="{28A0092B-C50C-407E-A947-70E740481C1C}">
                  <a14:useLocalDpi xmlns:a14="http://schemas.microsoft.com/office/drawing/2010/main" val="0"/>
                </a:ext>
              </a:extLst>
            </a:blip>
            <a:srcRect t="73" b="73"/>
            <a:stretch/>
          </p:blipFill>
          <p:spPr>
            <a:xfrm>
              <a:off x="4845212" y="1916699"/>
              <a:ext cx="914400" cy="914400"/>
            </a:xfrm>
            <a:prstGeom prst="rect">
              <a:avLst/>
            </a:prstGeom>
            <a:grpFill/>
          </p:spPr>
        </p:pic>
      </p:grpSp>
      <p:grpSp>
        <p:nvGrpSpPr>
          <p:cNvPr id="22" name="Group 21">
            <a:extLst>
              <a:ext uri="{FF2B5EF4-FFF2-40B4-BE49-F238E27FC236}">
                <a16:creationId xmlns:a16="http://schemas.microsoft.com/office/drawing/2014/main" id="{42B07CDF-FDC1-30C9-1AB6-D008FA8CEA55}"/>
              </a:ext>
            </a:extLst>
          </p:cNvPr>
          <p:cNvGrpSpPr>
            <a:grpSpLocks noChangeAspect="1"/>
          </p:cNvGrpSpPr>
          <p:nvPr/>
        </p:nvGrpSpPr>
        <p:grpSpPr>
          <a:xfrm>
            <a:off x="2111419" y="3910812"/>
            <a:ext cx="1106810" cy="1106810"/>
            <a:chOff x="6834183" y="1732704"/>
            <a:chExt cx="1282391" cy="1282391"/>
          </a:xfrm>
        </p:grpSpPr>
        <p:sp>
          <p:nvSpPr>
            <p:cNvPr id="23" name="Oval 22">
              <a:extLst>
                <a:ext uri="{FF2B5EF4-FFF2-40B4-BE49-F238E27FC236}">
                  <a16:creationId xmlns:a16="http://schemas.microsoft.com/office/drawing/2014/main" id="{051D2FC3-1981-4506-2A59-C1C9A6AF8C8D}"/>
                </a:ext>
              </a:extLst>
            </p:cNvPr>
            <p:cNvSpPr/>
            <p:nvPr/>
          </p:nvSpPr>
          <p:spPr>
            <a:xfrm>
              <a:off x="6834183" y="1732704"/>
              <a:ext cx="1282391" cy="1282391"/>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24" name="Picture Placeholder 111" descr="Icon&#10;&#10;Description automatically generated">
              <a:extLst>
                <a:ext uri="{FF2B5EF4-FFF2-40B4-BE49-F238E27FC236}">
                  <a16:creationId xmlns:a16="http://schemas.microsoft.com/office/drawing/2014/main" id="{89A96633-67F7-476A-9B4A-E86D55597744}"/>
                </a:ext>
              </a:extLst>
            </p:cNvPr>
            <p:cNvPicPr>
              <a:picLocks noChangeAspect="1"/>
            </p:cNvPicPr>
            <p:nvPr/>
          </p:nvPicPr>
          <p:blipFill rotWithShape="1">
            <a:blip r:embed="rId5">
              <a:extLst>
                <a:ext uri="{28A0092B-C50C-407E-A947-70E740481C1C}">
                  <a14:useLocalDpi xmlns:a14="http://schemas.microsoft.com/office/drawing/2010/main" val="0"/>
                </a:ext>
              </a:extLst>
            </a:blip>
            <a:srcRect t="73" b="73"/>
            <a:stretch/>
          </p:blipFill>
          <p:spPr>
            <a:xfrm>
              <a:off x="7020837" y="1865899"/>
              <a:ext cx="914400" cy="914400"/>
            </a:xfrm>
            <a:prstGeom prst="rect">
              <a:avLst/>
            </a:prstGeom>
            <a:noFill/>
          </p:spPr>
        </p:pic>
      </p:grpSp>
      <p:grpSp>
        <p:nvGrpSpPr>
          <p:cNvPr id="41" name="Group 40">
            <a:extLst>
              <a:ext uri="{FF2B5EF4-FFF2-40B4-BE49-F238E27FC236}">
                <a16:creationId xmlns:a16="http://schemas.microsoft.com/office/drawing/2014/main" id="{AF5888BA-99A4-97DE-4A67-F2DD2C56D0CE}"/>
              </a:ext>
            </a:extLst>
          </p:cNvPr>
          <p:cNvGrpSpPr/>
          <p:nvPr/>
        </p:nvGrpSpPr>
        <p:grpSpPr>
          <a:xfrm>
            <a:off x="5542596" y="1623026"/>
            <a:ext cx="1106810" cy="1069115"/>
            <a:chOff x="7519909" y="2423862"/>
            <a:chExt cx="731520" cy="731520"/>
          </a:xfrm>
        </p:grpSpPr>
        <p:sp>
          <p:nvSpPr>
            <p:cNvPr id="31" name="Oval 30">
              <a:extLst>
                <a:ext uri="{FF2B5EF4-FFF2-40B4-BE49-F238E27FC236}">
                  <a16:creationId xmlns:a16="http://schemas.microsoft.com/office/drawing/2014/main" id="{6AA49917-03A8-66D6-590B-84B78F656F41}"/>
                </a:ext>
              </a:extLst>
            </p:cNvPr>
            <p:cNvSpPr/>
            <p:nvPr/>
          </p:nvSpPr>
          <p:spPr>
            <a:xfrm>
              <a:off x="7519909" y="2423862"/>
              <a:ext cx="731520" cy="731520"/>
            </a:xfrm>
            <a:prstGeom prst="ellipse">
              <a:avLst/>
            </a:prstGeom>
            <a:solidFill>
              <a:srgbClr val="CD630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33" name="Group 32">
              <a:extLst>
                <a:ext uri="{FF2B5EF4-FFF2-40B4-BE49-F238E27FC236}">
                  <a16:creationId xmlns:a16="http://schemas.microsoft.com/office/drawing/2014/main" id="{9F16E439-2589-3F1A-9638-C91977ADBC41}"/>
                </a:ext>
              </a:extLst>
            </p:cNvPr>
            <p:cNvGrpSpPr>
              <a:grpSpLocks noChangeAspect="1"/>
            </p:cNvGrpSpPr>
            <p:nvPr/>
          </p:nvGrpSpPr>
          <p:grpSpPr>
            <a:xfrm>
              <a:off x="7689851" y="2529266"/>
              <a:ext cx="360455" cy="491511"/>
              <a:chOff x="744168" y="1992627"/>
              <a:chExt cx="490063" cy="668245"/>
            </a:xfrm>
          </p:grpSpPr>
          <p:sp>
            <p:nvSpPr>
              <p:cNvPr id="34" name="Freeform: Shape 41">
                <a:extLst>
                  <a:ext uri="{FF2B5EF4-FFF2-40B4-BE49-F238E27FC236}">
                    <a16:creationId xmlns:a16="http://schemas.microsoft.com/office/drawing/2014/main" id="{42D32904-87FE-62E3-3A6A-75AD6E15533E}"/>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noFill/>
              <a:ln w="12700" cap="flat">
                <a:solidFill>
                  <a:schemeClr val="bg1"/>
                </a:solidFill>
                <a:prstDash val="solid"/>
                <a:miter/>
              </a:ln>
            </p:spPr>
            <p:txBody>
              <a:bodyPr rtlCol="0" anchor="ctr"/>
              <a:lstStyle/>
              <a:p>
                <a:endParaRPr lang="en-US"/>
              </a:p>
            </p:txBody>
          </p:sp>
          <p:sp>
            <p:nvSpPr>
              <p:cNvPr id="35" name="Freeform: Shape 42">
                <a:extLst>
                  <a:ext uri="{FF2B5EF4-FFF2-40B4-BE49-F238E27FC236}">
                    <a16:creationId xmlns:a16="http://schemas.microsoft.com/office/drawing/2014/main" id="{71C6FC3D-D770-8BAD-C5EB-E4860CD044D1}"/>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noFill/>
              <a:ln w="12700" cap="flat">
                <a:solidFill>
                  <a:schemeClr val="bg1"/>
                </a:solidFill>
                <a:prstDash val="solid"/>
                <a:miter/>
              </a:ln>
            </p:spPr>
            <p:txBody>
              <a:bodyPr rtlCol="0" anchor="ctr"/>
              <a:lstStyle/>
              <a:p>
                <a:endParaRPr lang="en-US"/>
              </a:p>
            </p:txBody>
          </p:sp>
          <p:sp>
            <p:nvSpPr>
              <p:cNvPr id="36" name="Freeform: Shape 43">
                <a:extLst>
                  <a:ext uri="{FF2B5EF4-FFF2-40B4-BE49-F238E27FC236}">
                    <a16:creationId xmlns:a16="http://schemas.microsoft.com/office/drawing/2014/main" id="{CE8BC662-3046-4853-ADA3-4821FB4E0392}"/>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noFill/>
              <a:ln w="12700" cap="flat">
                <a:solidFill>
                  <a:schemeClr val="bg1"/>
                </a:solidFill>
                <a:prstDash val="solid"/>
                <a:miter/>
              </a:ln>
            </p:spPr>
            <p:txBody>
              <a:bodyPr rtlCol="0" anchor="ctr"/>
              <a:lstStyle/>
              <a:p>
                <a:endParaRPr lang="en-US"/>
              </a:p>
            </p:txBody>
          </p:sp>
          <p:sp>
            <p:nvSpPr>
              <p:cNvPr id="37" name="Freeform: Shape 44">
                <a:extLst>
                  <a:ext uri="{FF2B5EF4-FFF2-40B4-BE49-F238E27FC236}">
                    <a16:creationId xmlns:a16="http://schemas.microsoft.com/office/drawing/2014/main" id="{1896495C-5B26-EF74-2368-65429F9D3E2D}"/>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chemeClr val="bg2"/>
              </a:solidFill>
              <a:ln w="12700" cap="flat">
                <a:solidFill>
                  <a:schemeClr val="bg1"/>
                </a:solidFill>
                <a:prstDash val="solid"/>
                <a:miter/>
              </a:ln>
            </p:spPr>
            <p:txBody>
              <a:bodyPr rtlCol="0" anchor="ctr"/>
              <a:lstStyle/>
              <a:p>
                <a:endParaRPr lang="en-US"/>
              </a:p>
            </p:txBody>
          </p:sp>
          <p:sp>
            <p:nvSpPr>
              <p:cNvPr id="38" name="Freeform: Shape 45">
                <a:extLst>
                  <a:ext uri="{FF2B5EF4-FFF2-40B4-BE49-F238E27FC236}">
                    <a16:creationId xmlns:a16="http://schemas.microsoft.com/office/drawing/2014/main" id="{895D875A-ABB3-670A-5F24-CB5B1FFC5EAE}"/>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solidFill>
                  <a:schemeClr val="bg1"/>
                </a:solidFill>
                <a:prstDash val="solid"/>
                <a:miter/>
              </a:ln>
            </p:spPr>
            <p:txBody>
              <a:bodyPr rtlCol="0" anchor="ctr"/>
              <a:lstStyle/>
              <a:p>
                <a:endParaRPr lang="en-US" dirty="0"/>
              </a:p>
            </p:txBody>
          </p:sp>
          <p:sp>
            <p:nvSpPr>
              <p:cNvPr id="39" name="Freeform: Shape 46">
                <a:extLst>
                  <a:ext uri="{FF2B5EF4-FFF2-40B4-BE49-F238E27FC236}">
                    <a16:creationId xmlns:a16="http://schemas.microsoft.com/office/drawing/2014/main" id="{2014C1F9-6A5B-0280-6A58-967EE8CF4C10}"/>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chemeClr val="bg2"/>
              </a:solidFill>
              <a:ln w="12700" cap="flat">
                <a:solidFill>
                  <a:schemeClr val="bg1"/>
                </a:solidFill>
                <a:prstDash val="solid"/>
                <a:miter/>
              </a:ln>
            </p:spPr>
            <p:txBody>
              <a:bodyPr rtlCol="0" anchor="ctr"/>
              <a:lstStyle/>
              <a:p>
                <a:endParaRPr lang="en-US"/>
              </a:p>
            </p:txBody>
          </p:sp>
          <p:sp>
            <p:nvSpPr>
              <p:cNvPr id="40" name="Freeform: Shape 47">
                <a:extLst>
                  <a:ext uri="{FF2B5EF4-FFF2-40B4-BE49-F238E27FC236}">
                    <a16:creationId xmlns:a16="http://schemas.microsoft.com/office/drawing/2014/main" id="{7B4E0286-BBEF-906B-784E-924D84B1B5DB}"/>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chemeClr val="bg2"/>
              </a:solidFill>
              <a:ln w="12700" cap="flat">
                <a:solidFill>
                  <a:schemeClr val="bg1"/>
                </a:solidFill>
                <a:prstDash val="solid"/>
                <a:miter/>
              </a:ln>
            </p:spPr>
            <p:txBody>
              <a:bodyPr rtlCol="0" anchor="ctr"/>
              <a:lstStyle/>
              <a:p>
                <a:endParaRPr lang="en-US" dirty="0"/>
              </a:p>
            </p:txBody>
          </p:sp>
        </p:grpSp>
      </p:grpSp>
      <p:sp>
        <p:nvSpPr>
          <p:cNvPr id="42" name="Google Shape;281;p3">
            <a:extLst>
              <a:ext uri="{FF2B5EF4-FFF2-40B4-BE49-F238E27FC236}">
                <a16:creationId xmlns:a16="http://schemas.microsoft.com/office/drawing/2014/main" id="{8CD6FB9C-F5DD-22A1-D58F-B00B8A69CA88}"/>
              </a:ext>
            </a:extLst>
          </p:cNvPr>
          <p:cNvSpPr txBox="1"/>
          <p:nvPr/>
        </p:nvSpPr>
        <p:spPr>
          <a:xfrm>
            <a:off x="1711945" y="2859995"/>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1</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Employer Initial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43" name="Google Shape;282;p3">
            <a:extLst>
              <a:ext uri="{FF2B5EF4-FFF2-40B4-BE49-F238E27FC236}">
                <a16:creationId xmlns:a16="http://schemas.microsoft.com/office/drawing/2014/main" id="{58BEBFDB-E7A6-4346-5264-CB75D45FFEB2}"/>
              </a:ext>
            </a:extLst>
          </p:cNvPr>
          <p:cNvSpPr txBox="1"/>
          <p:nvPr/>
        </p:nvSpPr>
        <p:spPr>
          <a:xfrm>
            <a:off x="5358583" y="2859995"/>
            <a:ext cx="14664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2</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200" b="1" i="0" u="none" strike="noStrike" cap="none" dirty="0">
              <a:solidFill>
                <a:srgbClr val="4A657A"/>
              </a:solidFill>
              <a:latin typeface="JPM AM Pro Book" panose="020B0403040102020003" pitchFamily="34" charset="77"/>
              <a:ea typeface="Nunito Sans"/>
              <a:cs typeface="Nunito Sans"/>
              <a:sym typeface="Nunito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Kickoff Meeting</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44" name="Google Shape;283;p3">
            <a:extLst>
              <a:ext uri="{FF2B5EF4-FFF2-40B4-BE49-F238E27FC236}">
                <a16:creationId xmlns:a16="http://schemas.microsoft.com/office/drawing/2014/main" id="{483E2264-D1CB-0C5C-8F5A-26E5F3CFC61D}"/>
              </a:ext>
            </a:extLst>
          </p:cNvPr>
          <p:cNvSpPr txBox="1"/>
          <p:nvPr/>
        </p:nvSpPr>
        <p:spPr>
          <a:xfrm>
            <a:off x="8240615" y="2825167"/>
            <a:ext cx="1663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3</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Plan &amp; Payroll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45" name="Google Shape;285;p3">
            <a:extLst>
              <a:ext uri="{FF2B5EF4-FFF2-40B4-BE49-F238E27FC236}">
                <a16:creationId xmlns:a16="http://schemas.microsoft.com/office/drawing/2014/main" id="{A4DF8470-5960-6189-9C9A-9C6A1A4D4508}"/>
              </a:ext>
            </a:extLst>
          </p:cNvPr>
          <p:cNvSpPr txBox="1"/>
          <p:nvPr/>
        </p:nvSpPr>
        <p:spPr>
          <a:xfrm>
            <a:off x="1683016" y="5132580"/>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4 </a:t>
            </a: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Prepare for Plan Start Date</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46" name="Google Shape;284;p3">
            <a:extLst>
              <a:ext uri="{FF2B5EF4-FFF2-40B4-BE49-F238E27FC236}">
                <a16:creationId xmlns:a16="http://schemas.microsoft.com/office/drawing/2014/main" id="{6BF0DF0C-96EC-AFF4-3B0C-45B36E69B139}"/>
              </a:ext>
            </a:extLst>
          </p:cNvPr>
          <p:cNvSpPr txBox="1"/>
          <p:nvPr/>
        </p:nvSpPr>
        <p:spPr>
          <a:xfrm>
            <a:off x="5135062" y="5132580"/>
            <a:ext cx="1874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5</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Onboarding Complete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ea typeface="Georgia"/>
              <a:cs typeface="Georgia"/>
              <a:sym typeface="Georgia"/>
            </a:endParaRPr>
          </a:p>
        </p:txBody>
      </p:sp>
      <p:sp>
        <p:nvSpPr>
          <p:cNvPr id="47" name="Google Shape;286;p3">
            <a:extLst>
              <a:ext uri="{FF2B5EF4-FFF2-40B4-BE49-F238E27FC236}">
                <a16:creationId xmlns:a16="http://schemas.microsoft.com/office/drawing/2014/main" id="{A7A00A95-D542-76A5-AE1D-5A3EF22FF263}"/>
              </a:ext>
            </a:extLst>
          </p:cNvPr>
          <p:cNvSpPr/>
          <p:nvPr/>
        </p:nvSpPr>
        <p:spPr>
          <a:xfrm>
            <a:off x="1667098" y="1537215"/>
            <a:ext cx="2005794" cy="2214294"/>
          </a:xfrm>
          <a:prstGeom prst="roundRect">
            <a:avLst>
              <a:gd name="adj" fmla="val 0"/>
            </a:avLst>
          </a:prstGeom>
          <a:noFill/>
          <a:ln w="381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TextBox 24">
            <a:extLst>
              <a:ext uri="{FF2B5EF4-FFF2-40B4-BE49-F238E27FC236}">
                <a16:creationId xmlns:a16="http://schemas.microsoft.com/office/drawing/2014/main" id="{D560229D-A964-8147-AB2B-9449068115F0}"/>
              </a:ext>
            </a:extLst>
          </p:cNvPr>
          <p:cNvSpPr txBox="1"/>
          <p:nvPr/>
        </p:nvSpPr>
        <p:spPr>
          <a:xfrm>
            <a:off x="4076700" y="6502400"/>
            <a:ext cx="0" cy="0"/>
          </a:xfrm>
          <a:prstGeom prst="rect">
            <a:avLst/>
          </a:prstGeom>
          <a:noFill/>
        </p:spPr>
        <p:txBody>
          <a:bodyPr wrap="non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pic>
        <p:nvPicPr>
          <p:cNvPr id="49" name="Picture Placeholder 14" descr="Shape&#10;&#10;Description automatically generated with low confidence">
            <a:extLst>
              <a:ext uri="{FF2B5EF4-FFF2-40B4-BE49-F238E27FC236}">
                <a16:creationId xmlns:a16="http://schemas.microsoft.com/office/drawing/2014/main" id="{D2043B55-2D48-0649-9780-0AD042E644E6}"/>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401396" y="2538854"/>
            <a:ext cx="642281" cy="642281"/>
          </a:xfrm>
          <a:prstGeom prst="rect">
            <a:avLst/>
          </a:prstGeom>
        </p:spPr>
      </p:pic>
      <p:pic>
        <p:nvPicPr>
          <p:cNvPr id="62" name="Picture Placeholder 14" descr="Shape&#10;&#10;Description automatically generated with low confidence">
            <a:extLst>
              <a:ext uri="{FF2B5EF4-FFF2-40B4-BE49-F238E27FC236}">
                <a16:creationId xmlns:a16="http://schemas.microsoft.com/office/drawing/2014/main" id="{7A8C8F30-C419-0243-BF98-643DA1663D70}"/>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7490757" y="2518575"/>
            <a:ext cx="642280" cy="642280"/>
          </a:xfrm>
          <a:prstGeom prst="rect">
            <a:avLst/>
          </a:prstGeom>
        </p:spPr>
      </p:pic>
      <p:pic>
        <p:nvPicPr>
          <p:cNvPr id="63" name="Picture Placeholder 14" descr="Shape&#10;&#10;Description automatically generated with low confidence">
            <a:extLst>
              <a:ext uri="{FF2B5EF4-FFF2-40B4-BE49-F238E27FC236}">
                <a16:creationId xmlns:a16="http://schemas.microsoft.com/office/drawing/2014/main" id="{99494A67-26D4-D445-941C-B3DC2DE3D5AE}"/>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332032" y="4143076"/>
            <a:ext cx="642281" cy="642281"/>
          </a:xfrm>
          <a:prstGeom prst="rect">
            <a:avLst/>
          </a:prstGeom>
        </p:spPr>
      </p:pic>
    </p:spTree>
    <p:extLst>
      <p:ext uri="{BB962C8B-B14F-4D97-AF65-F5344CB8AC3E}">
        <p14:creationId xmlns:p14="http://schemas.microsoft.com/office/powerpoint/2010/main" val="106646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BE713-6816-4392-9AE1-A05A645ED53C}"/>
              </a:ext>
            </a:extLst>
          </p:cNvPr>
          <p:cNvSpPr>
            <a:spLocks noGrp="1"/>
          </p:cNvSpPr>
          <p:nvPr>
            <p:ph type="body" sz="quarter" idx="27"/>
          </p:nvPr>
        </p:nvSpPr>
        <p:spPr>
          <a:xfrm>
            <a:off x="402983" y="3946508"/>
            <a:ext cx="3485846" cy="681917"/>
          </a:xfrm>
        </p:spPr>
        <p:txBody>
          <a:bodyPr/>
          <a:lstStyle/>
          <a:p>
            <a:r>
              <a:rPr lang="da-DK" dirty="0">
                <a:latin typeface="JPM AM Pro Book" panose="020B0403040102020003" pitchFamily="34" charset="77"/>
              </a:rPr>
              <a:t>Company &amp; Plan Administration Information</a:t>
            </a:r>
            <a:endParaRPr lang="en-GB" dirty="0">
              <a:latin typeface="JPM AM Pro Book" panose="020B0403040102020003" pitchFamily="34" charset="77"/>
            </a:endParaRPr>
          </a:p>
        </p:txBody>
      </p:sp>
      <p:sp>
        <p:nvSpPr>
          <p:cNvPr id="7" name="Text Placeholder 6">
            <a:extLst>
              <a:ext uri="{FF2B5EF4-FFF2-40B4-BE49-F238E27FC236}">
                <a16:creationId xmlns:a16="http://schemas.microsoft.com/office/drawing/2014/main" id="{CE51AF09-3BC7-4EAF-8292-40313EAAE9FC}"/>
              </a:ext>
            </a:extLst>
          </p:cNvPr>
          <p:cNvSpPr>
            <a:spLocks noGrp="1"/>
          </p:cNvSpPr>
          <p:nvPr>
            <p:ph type="body" sz="quarter" idx="28"/>
          </p:nvPr>
        </p:nvSpPr>
        <p:spPr>
          <a:xfrm>
            <a:off x="4352620" y="3946508"/>
            <a:ext cx="3485846" cy="681917"/>
          </a:xfrm>
        </p:spPr>
        <p:txBody>
          <a:bodyPr/>
          <a:lstStyle/>
          <a:p>
            <a:r>
              <a:rPr lang="da-DK" dirty="0">
                <a:latin typeface="JPM AM Pro Book" panose="020B0403040102020003" pitchFamily="34" charset="77"/>
              </a:rPr>
              <a:t>Payroll Setup &amp; Payment Information</a:t>
            </a:r>
            <a:endParaRPr lang="en-GB" dirty="0">
              <a:latin typeface="JPM AM Pro Book" panose="020B0403040102020003" pitchFamily="34" charset="77"/>
            </a:endParaRPr>
          </a:p>
        </p:txBody>
      </p:sp>
      <p:sp>
        <p:nvSpPr>
          <p:cNvPr id="8" name="Text Placeholder 7">
            <a:extLst>
              <a:ext uri="{FF2B5EF4-FFF2-40B4-BE49-F238E27FC236}">
                <a16:creationId xmlns:a16="http://schemas.microsoft.com/office/drawing/2014/main" id="{C420502C-66CD-4A25-AEEB-466E3A3A2549}"/>
              </a:ext>
            </a:extLst>
          </p:cNvPr>
          <p:cNvSpPr>
            <a:spLocks noGrp="1"/>
          </p:cNvSpPr>
          <p:nvPr>
            <p:ph type="body" sz="quarter" idx="29"/>
          </p:nvPr>
        </p:nvSpPr>
        <p:spPr>
          <a:xfrm>
            <a:off x="8287716" y="3946508"/>
            <a:ext cx="3485846" cy="681917"/>
          </a:xfrm>
        </p:spPr>
        <p:txBody>
          <a:bodyPr/>
          <a:lstStyle/>
          <a:p>
            <a:r>
              <a:rPr lang="da-DK" dirty="0">
                <a:latin typeface="JPM AM Pro Book" panose="020B0403040102020003" pitchFamily="34" charset="77"/>
              </a:rPr>
              <a:t>Participant Census Data</a:t>
            </a:r>
            <a:endParaRPr lang="en-GB" dirty="0">
              <a:latin typeface="JPM AM Pro Book" panose="020B0403040102020003" pitchFamily="34" charset="77"/>
            </a:endParaRPr>
          </a:p>
        </p:txBody>
      </p:sp>
      <p:sp>
        <p:nvSpPr>
          <p:cNvPr id="9" name="Text Placeholder 8">
            <a:extLst>
              <a:ext uri="{FF2B5EF4-FFF2-40B4-BE49-F238E27FC236}">
                <a16:creationId xmlns:a16="http://schemas.microsoft.com/office/drawing/2014/main" id="{AA628B1B-BE10-4A12-AE93-8CEED286A659}"/>
              </a:ext>
            </a:extLst>
          </p:cNvPr>
          <p:cNvSpPr>
            <a:spLocks noGrp="1"/>
          </p:cNvSpPr>
          <p:nvPr>
            <p:ph type="body" sz="quarter" idx="30"/>
          </p:nvPr>
        </p:nvSpPr>
        <p:spPr>
          <a:xfrm>
            <a:off x="657821" y="4866586"/>
            <a:ext cx="3334750" cy="1229413"/>
          </a:xfrm>
        </p:spPr>
        <p:txBody>
          <a:bodyPr/>
          <a:lstStyle/>
          <a:p>
            <a:pPr marL="285750" indent="-285750" algn="l">
              <a:buFont typeface="Arial" panose="020B0604020202020204" pitchFamily="34" charset="0"/>
              <a:buChar char="•"/>
            </a:pPr>
            <a:r>
              <a:rPr lang="en-GB" dirty="0">
                <a:latin typeface="JPM AM Pro Book" panose="020B0403040102020003" pitchFamily="34" charset="77"/>
              </a:rPr>
              <a:t>Legal entity name</a:t>
            </a:r>
          </a:p>
          <a:p>
            <a:pPr marL="285750" indent="-285750" algn="l">
              <a:buFont typeface="Arial" panose="020B0604020202020204" pitchFamily="34" charset="0"/>
              <a:buChar char="•"/>
            </a:pPr>
            <a:r>
              <a:rPr lang="en-GB" dirty="0">
                <a:latin typeface="JPM AM Pro Book" panose="020B0403040102020003" pitchFamily="34" charset="77"/>
              </a:rPr>
              <a:t>Formation information</a:t>
            </a:r>
          </a:p>
          <a:p>
            <a:pPr marL="285750" indent="-285750" algn="l">
              <a:buFont typeface="Arial" panose="020B0604020202020204" pitchFamily="34" charset="0"/>
              <a:buChar char="•"/>
            </a:pPr>
            <a:r>
              <a:rPr lang="en-GB" dirty="0">
                <a:latin typeface="JPM AM Pro Book" panose="020B0403040102020003" pitchFamily="34" charset="77"/>
              </a:rPr>
              <a:t>Company ownership</a:t>
            </a:r>
          </a:p>
          <a:p>
            <a:pPr marL="285750" indent="-285750" algn="l">
              <a:buFont typeface="Arial" panose="020B0604020202020204" pitchFamily="34" charset="0"/>
              <a:buChar char="•"/>
            </a:pPr>
            <a:r>
              <a:rPr lang="en-GB" dirty="0">
                <a:latin typeface="JPM AM Pro Book" panose="020B0403040102020003" pitchFamily="34" charset="77"/>
              </a:rPr>
              <a:t>Authorized signer</a:t>
            </a:r>
          </a:p>
          <a:p>
            <a:pPr marL="285750" indent="-285750" algn="l">
              <a:buFont typeface="Arial" panose="020B0604020202020204" pitchFamily="34" charset="0"/>
              <a:buChar char="•"/>
            </a:pPr>
            <a:r>
              <a:rPr lang="en-GB" dirty="0">
                <a:latin typeface="JPM AM Pro Book" panose="020B0403040102020003" pitchFamily="34" charset="77"/>
              </a:rPr>
              <a:t>Communication/Access</a:t>
            </a:r>
          </a:p>
        </p:txBody>
      </p:sp>
      <p:sp>
        <p:nvSpPr>
          <p:cNvPr id="10" name="Text Placeholder 9">
            <a:extLst>
              <a:ext uri="{FF2B5EF4-FFF2-40B4-BE49-F238E27FC236}">
                <a16:creationId xmlns:a16="http://schemas.microsoft.com/office/drawing/2014/main" id="{A38F7B55-9C2D-4ABB-8054-E3BCFFC8D8D4}"/>
              </a:ext>
            </a:extLst>
          </p:cNvPr>
          <p:cNvSpPr>
            <a:spLocks noGrp="1"/>
          </p:cNvSpPr>
          <p:nvPr>
            <p:ph type="body" sz="quarter" idx="31"/>
          </p:nvPr>
        </p:nvSpPr>
        <p:spPr>
          <a:xfrm>
            <a:off x="4571600" y="4866587"/>
            <a:ext cx="3334750" cy="1229412"/>
          </a:xfrm>
        </p:spPr>
        <p:txBody>
          <a:bodyPr/>
          <a:lstStyle/>
          <a:p>
            <a:pPr marL="285750" indent="-285750" algn="l">
              <a:buFont typeface="Arial" panose="020B0604020202020204" pitchFamily="34" charset="0"/>
              <a:buChar char="•"/>
            </a:pPr>
            <a:r>
              <a:rPr lang="en-GB" dirty="0">
                <a:latin typeface="JPM AM Pro Book" panose="020B0403040102020003" pitchFamily="34" charset="77"/>
              </a:rPr>
              <a:t>Current payroll system</a:t>
            </a:r>
          </a:p>
          <a:p>
            <a:pPr marL="285750" indent="-285750" algn="l">
              <a:buFont typeface="Arial" panose="020B0604020202020204" pitchFamily="34" charset="0"/>
              <a:buChar char="•"/>
            </a:pPr>
            <a:r>
              <a:rPr lang="en-GB" dirty="0">
                <a:latin typeface="JPM AM Pro Book" panose="020B0403040102020003" pitchFamily="34" charset="77"/>
              </a:rPr>
              <a:t>Pay periods</a:t>
            </a:r>
          </a:p>
          <a:p>
            <a:pPr marL="285750" indent="-285750" algn="l">
              <a:buFont typeface="Arial" panose="020B0604020202020204" pitchFamily="34" charset="0"/>
              <a:buChar char="•"/>
            </a:pPr>
            <a:r>
              <a:rPr lang="en-GB" dirty="0">
                <a:latin typeface="JPM AM Pro Book" panose="020B0403040102020003" pitchFamily="34" charset="77"/>
              </a:rPr>
              <a:t>Payroll manager</a:t>
            </a:r>
          </a:p>
          <a:p>
            <a:pPr marL="285750" indent="-285750" algn="l">
              <a:buFont typeface="Arial" panose="020B0604020202020204" pitchFamily="34" charset="0"/>
              <a:buChar char="•"/>
            </a:pPr>
            <a:r>
              <a:rPr lang="en-GB" dirty="0">
                <a:latin typeface="JPM AM Pro Book" panose="020B0403040102020003" pitchFamily="34" charset="77"/>
              </a:rPr>
              <a:t>First contributions</a:t>
            </a:r>
          </a:p>
          <a:p>
            <a:pPr marL="285750" indent="-285750" algn="l">
              <a:buFont typeface="Arial" panose="020B0604020202020204" pitchFamily="34" charset="0"/>
              <a:buChar char="•"/>
            </a:pPr>
            <a:r>
              <a:rPr lang="en-GB" dirty="0">
                <a:latin typeface="JPM AM Pro Book" panose="020B0403040102020003" pitchFamily="34" charset="77"/>
              </a:rPr>
              <a:t>Funding and bank information</a:t>
            </a:r>
          </a:p>
          <a:p>
            <a:pPr marL="285750" indent="-285750" algn="l">
              <a:buFont typeface="Arial" panose="020B0604020202020204" pitchFamily="34" charset="0"/>
              <a:buChar char="•"/>
            </a:pPr>
            <a:endParaRPr lang="en-GB" dirty="0" err="1"/>
          </a:p>
        </p:txBody>
      </p:sp>
      <p:sp>
        <p:nvSpPr>
          <p:cNvPr id="11" name="Text Placeholder 10">
            <a:extLst>
              <a:ext uri="{FF2B5EF4-FFF2-40B4-BE49-F238E27FC236}">
                <a16:creationId xmlns:a16="http://schemas.microsoft.com/office/drawing/2014/main" id="{4F3C10C1-C60B-4417-92FF-0DC0DC5175A5}"/>
              </a:ext>
            </a:extLst>
          </p:cNvPr>
          <p:cNvSpPr>
            <a:spLocks noGrp="1"/>
          </p:cNvSpPr>
          <p:nvPr>
            <p:ph type="body" sz="quarter" idx="32"/>
          </p:nvPr>
        </p:nvSpPr>
        <p:spPr>
          <a:xfrm>
            <a:off x="8685988" y="4866587"/>
            <a:ext cx="3334750" cy="1018276"/>
          </a:xfrm>
        </p:spPr>
        <p:txBody>
          <a:bodyPr/>
          <a:lstStyle/>
          <a:p>
            <a:pPr marL="285750" indent="-285750" algn="l">
              <a:buFont typeface="Arial" panose="020B0604020202020204" pitchFamily="34" charset="0"/>
              <a:buChar char="•"/>
            </a:pPr>
            <a:r>
              <a:rPr lang="en-GB" dirty="0">
                <a:latin typeface="JPM AM Pro Book" panose="020B0403040102020003" pitchFamily="34" charset="77"/>
              </a:rPr>
              <a:t>Participant details</a:t>
            </a:r>
          </a:p>
          <a:p>
            <a:pPr marL="285750" indent="-285750" algn="l">
              <a:buFont typeface="Arial" panose="020B0604020202020204" pitchFamily="34" charset="0"/>
              <a:buChar char="•"/>
            </a:pPr>
            <a:r>
              <a:rPr lang="en-GB" dirty="0">
                <a:latin typeface="JPM AM Pro Book" panose="020B0403040102020003" pitchFamily="34" charset="77"/>
              </a:rPr>
              <a:t>Participant census file</a:t>
            </a:r>
          </a:p>
          <a:p>
            <a:pPr marL="285750" indent="-285750" algn="l">
              <a:buFont typeface="Arial" panose="020B0604020202020204" pitchFamily="34" charset="0"/>
              <a:buChar char="•"/>
            </a:pPr>
            <a:r>
              <a:rPr lang="en-GB" dirty="0">
                <a:latin typeface="JPM AM Pro Book" panose="020B0403040102020003" pitchFamily="34" charset="77"/>
              </a:rPr>
              <a:t>Participant file upload</a:t>
            </a:r>
          </a:p>
          <a:p>
            <a:pPr marL="285750" indent="-285750" algn="l">
              <a:buFont typeface="Arial" panose="020B0604020202020204" pitchFamily="34" charset="0"/>
              <a:buChar char="•"/>
            </a:pPr>
            <a:r>
              <a:rPr lang="en-GB" dirty="0">
                <a:latin typeface="JPM AM Pro Book" panose="020B0403040102020003" pitchFamily="34" charset="77"/>
              </a:rPr>
              <a:t>Participant file validation</a:t>
            </a:r>
          </a:p>
          <a:p>
            <a:pPr marL="285750" indent="-285750" algn="l">
              <a:buFont typeface="Arial" panose="020B0604020202020204" pitchFamily="34" charset="0"/>
              <a:buChar char="•"/>
            </a:pPr>
            <a:endParaRPr lang="en-GB" dirty="0" err="1"/>
          </a:p>
        </p:txBody>
      </p:sp>
      <p:sp>
        <p:nvSpPr>
          <p:cNvPr id="2" name="Title 1">
            <a:extLst>
              <a:ext uri="{FF2B5EF4-FFF2-40B4-BE49-F238E27FC236}">
                <a16:creationId xmlns:a16="http://schemas.microsoft.com/office/drawing/2014/main" id="{3B41A829-6E2C-4CE8-89D3-3C235B360E8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1- Employer Initial Setup</a:t>
            </a:r>
          </a:p>
        </p:txBody>
      </p:sp>
      <p:grpSp>
        <p:nvGrpSpPr>
          <p:cNvPr id="52" name="Group 51">
            <a:extLst>
              <a:ext uri="{FF2B5EF4-FFF2-40B4-BE49-F238E27FC236}">
                <a16:creationId xmlns:a16="http://schemas.microsoft.com/office/drawing/2014/main" id="{C4CAF0A1-5ECA-4DCD-8B12-81400B84080F}"/>
              </a:ext>
            </a:extLst>
          </p:cNvPr>
          <p:cNvGrpSpPr>
            <a:grpSpLocks noChangeAspect="1"/>
          </p:cNvGrpSpPr>
          <p:nvPr/>
        </p:nvGrpSpPr>
        <p:grpSpPr>
          <a:xfrm>
            <a:off x="1771477" y="2116787"/>
            <a:ext cx="894110" cy="1219196"/>
            <a:chOff x="744168" y="1992627"/>
            <a:chExt cx="490063" cy="668245"/>
          </a:xfrm>
        </p:grpSpPr>
        <p:sp>
          <p:nvSpPr>
            <p:cNvPr id="53" name="Freeform: Shape 52">
              <a:extLst>
                <a:ext uri="{FF2B5EF4-FFF2-40B4-BE49-F238E27FC236}">
                  <a16:creationId xmlns:a16="http://schemas.microsoft.com/office/drawing/2014/main" id="{97296DC1-E8ED-4DFB-BB0D-BB208869AC9A}"/>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solidFill>
              <a:srgbClr val="00A16D"/>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336AD5D-0BAE-4ECE-8E89-D652F5A81679}"/>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solidFill>
              <a:srgbClr val="00A16D"/>
            </a:solidFill>
            <a:ln w="1270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F3ABAC8-9D96-46DA-B6E9-B60FB31BF0E1}"/>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solidFill>
              <a:srgbClr val="00A16D"/>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2520F2D-FF4D-4079-B2A1-44AF3D62F888}"/>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rgbClr val="00000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CE6777-06C6-41C7-B5CA-C4D699FB0091}"/>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BBC4684-D8F2-4BF2-BC71-32F7B723A408}"/>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rgbClr val="000000"/>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6A23233-7FD0-49C6-9AD3-14FBAAB55150}"/>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rgbClr val="000000"/>
            </a:solidFill>
            <a:ln w="12700" cap="flat">
              <a:noFill/>
              <a:prstDash val="solid"/>
              <a:miter/>
            </a:ln>
          </p:spPr>
          <p:txBody>
            <a:bodyPr rtlCol="0" anchor="ctr"/>
            <a:lstStyle/>
            <a:p>
              <a:endParaRPr lang="en-US"/>
            </a:p>
          </p:txBody>
        </p:sp>
      </p:grpSp>
      <p:grpSp>
        <p:nvGrpSpPr>
          <p:cNvPr id="60" name="Group 59">
            <a:extLst>
              <a:ext uri="{FF2B5EF4-FFF2-40B4-BE49-F238E27FC236}">
                <a16:creationId xmlns:a16="http://schemas.microsoft.com/office/drawing/2014/main" id="{34FFB28B-10EC-4883-87D9-47BDE3AB60D9}"/>
              </a:ext>
            </a:extLst>
          </p:cNvPr>
          <p:cNvGrpSpPr>
            <a:grpSpLocks noChangeAspect="1"/>
          </p:cNvGrpSpPr>
          <p:nvPr/>
        </p:nvGrpSpPr>
        <p:grpSpPr>
          <a:xfrm>
            <a:off x="5567637" y="2138711"/>
            <a:ext cx="1052238" cy="1214710"/>
            <a:chOff x="655147" y="4745407"/>
            <a:chExt cx="579085" cy="668500"/>
          </a:xfrm>
        </p:grpSpPr>
        <p:sp>
          <p:nvSpPr>
            <p:cNvPr id="61" name="Freeform: Shape 60">
              <a:extLst>
                <a:ext uri="{FF2B5EF4-FFF2-40B4-BE49-F238E27FC236}">
                  <a16:creationId xmlns:a16="http://schemas.microsoft.com/office/drawing/2014/main" id="{36991CC0-641A-4A7A-AF14-E4AC93EFDC77}"/>
                </a:ext>
              </a:extLst>
            </p:cNvPr>
            <p:cNvSpPr/>
            <p:nvPr/>
          </p:nvSpPr>
          <p:spPr>
            <a:xfrm>
              <a:off x="655147" y="4745407"/>
              <a:ext cx="579085" cy="668500"/>
            </a:xfrm>
            <a:custGeom>
              <a:avLst/>
              <a:gdLst>
                <a:gd name="connsiteX0" fmla="*/ 289021 w 579085"/>
                <a:gd name="connsiteY0" fmla="*/ 668364 h 668500"/>
                <a:gd name="connsiteX1" fmla="*/ -457 w 579085"/>
                <a:gd name="connsiteY1" fmla="*/ 121676 h 668500"/>
                <a:gd name="connsiteX2" fmla="*/ 19141 w 579085"/>
                <a:gd name="connsiteY2" fmla="*/ 117577 h 668500"/>
                <a:gd name="connsiteX3" fmla="*/ 243935 w 579085"/>
                <a:gd name="connsiteY3" fmla="*/ 27915 h 668500"/>
                <a:gd name="connsiteX4" fmla="*/ 289021 w 579085"/>
                <a:gd name="connsiteY4" fmla="*/ -137 h 668500"/>
                <a:gd name="connsiteX5" fmla="*/ 334236 w 579085"/>
                <a:gd name="connsiteY5" fmla="*/ 27915 h 668500"/>
                <a:gd name="connsiteX6" fmla="*/ 558902 w 579085"/>
                <a:gd name="connsiteY6" fmla="*/ 117577 h 668500"/>
                <a:gd name="connsiteX7" fmla="*/ 578628 w 579085"/>
                <a:gd name="connsiteY7" fmla="*/ 121676 h 668500"/>
                <a:gd name="connsiteX8" fmla="*/ 289021 w 579085"/>
                <a:gd name="connsiteY8" fmla="*/ 668364 h 6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085" h="668500">
                  <a:moveTo>
                    <a:pt x="289021" y="668364"/>
                  </a:moveTo>
                  <a:cubicBezTo>
                    <a:pt x="60257" y="554236"/>
                    <a:pt x="2745" y="198403"/>
                    <a:pt x="-457" y="121676"/>
                  </a:cubicBezTo>
                  <a:lnTo>
                    <a:pt x="19141" y="117577"/>
                  </a:lnTo>
                  <a:cubicBezTo>
                    <a:pt x="98745" y="101087"/>
                    <a:pt x="174833" y="70738"/>
                    <a:pt x="243935" y="27915"/>
                  </a:cubicBezTo>
                  <a:lnTo>
                    <a:pt x="289021" y="-137"/>
                  </a:lnTo>
                  <a:lnTo>
                    <a:pt x="334236" y="27915"/>
                  </a:lnTo>
                  <a:cubicBezTo>
                    <a:pt x="403277" y="70767"/>
                    <a:pt x="479328" y="101119"/>
                    <a:pt x="558902" y="117577"/>
                  </a:cubicBezTo>
                  <a:lnTo>
                    <a:pt x="578628" y="121676"/>
                  </a:lnTo>
                  <a:cubicBezTo>
                    <a:pt x="575426" y="198530"/>
                    <a:pt x="517786" y="554236"/>
                    <a:pt x="289021" y="668364"/>
                  </a:cubicBezTo>
                </a:path>
              </a:pathLst>
            </a:custGeom>
            <a:solidFill>
              <a:schemeClr val="accent2"/>
            </a:solidFill>
            <a:ln w="12700"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C0ED90A2-923D-4AC4-A66A-5A3574BA2D04}"/>
                </a:ext>
              </a:extLst>
            </p:cNvPr>
            <p:cNvSpPr/>
            <p:nvPr/>
          </p:nvSpPr>
          <p:spPr>
            <a:xfrm>
              <a:off x="753391" y="4923324"/>
              <a:ext cx="417950" cy="271935"/>
            </a:xfrm>
            <a:custGeom>
              <a:avLst/>
              <a:gdLst>
                <a:gd name="connsiteX0" fmla="*/ 148253 w 417950"/>
                <a:gd name="connsiteY0" fmla="*/ 271798 h 271935"/>
                <a:gd name="connsiteX1" fmla="*/ 144282 w 417950"/>
                <a:gd name="connsiteY1" fmla="*/ 270261 h 271935"/>
                <a:gd name="connsiteX2" fmla="*/ -457 w 417950"/>
                <a:gd name="connsiteY2" fmla="*/ 126929 h 271935"/>
                <a:gd name="connsiteX3" fmla="*/ 7356 w 417950"/>
                <a:gd name="connsiteY3" fmla="*/ 119115 h 271935"/>
                <a:gd name="connsiteX4" fmla="*/ 148253 w 417950"/>
                <a:gd name="connsiteY4" fmla="*/ 258477 h 271935"/>
                <a:gd name="connsiteX5" fmla="*/ 409680 w 417950"/>
                <a:gd name="connsiteY5" fmla="*/ -137 h 271935"/>
                <a:gd name="connsiteX6" fmla="*/ 417493 w 417950"/>
                <a:gd name="connsiteY6" fmla="*/ 7677 h 271935"/>
                <a:gd name="connsiteX7" fmla="*/ 152095 w 417950"/>
                <a:gd name="connsiteY7" fmla="*/ 270261 h 271935"/>
                <a:gd name="connsiteX8" fmla="*/ 148253 w 417950"/>
                <a:gd name="connsiteY8" fmla="*/ 271798 h 2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50" h="271935">
                  <a:moveTo>
                    <a:pt x="148253" y="271798"/>
                  </a:moveTo>
                  <a:cubicBezTo>
                    <a:pt x="146786" y="271787"/>
                    <a:pt x="145374" y="271240"/>
                    <a:pt x="144282" y="270261"/>
                  </a:cubicBezTo>
                  <a:lnTo>
                    <a:pt x="-457" y="126929"/>
                  </a:lnTo>
                  <a:lnTo>
                    <a:pt x="7356" y="119115"/>
                  </a:lnTo>
                  <a:lnTo>
                    <a:pt x="148253" y="258477"/>
                  </a:lnTo>
                  <a:lnTo>
                    <a:pt x="409680" y="-137"/>
                  </a:lnTo>
                  <a:lnTo>
                    <a:pt x="417493" y="7677"/>
                  </a:lnTo>
                  <a:lnTo>
                    <a:pt x="152095" y="270261"/>
                  </a:lnTo>
                  <a:cubicBezTo>
                    <a:pt x="151071" y="271265"/>
                    <a:pt x="149688" y="271819"/>
                    <a:pt x="148253" y="271798"/>
                  </a:cubicBezTo>
                  <a:close/>
                </a:path>
              </a:pathLst>
            </a:custGeom>
            <a:solidFill>
              <a:srgbClr val="000000"/>
            </a:solidFill>
            <a:ln w="12700"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0E57E700-99D7-4459-85AF-322A1039FC6D}"/>
              </a:ext>
            </a:extLst>
          </p:cNvPr>
          <p:cNvGrpSpPr>
            <a:grpSpLocks noChangeAspect="1"/>
          </p:cNvGrpSpPr>
          <p:nvPr/>
        </p:nvGrpSpPr>
        <p:grpSpPr>
          <a:xfrm>
            <a:off x="9774568" y="2130573"/>
            <a:ext cx="588632" cy="1218591"/>
            <a:chOff x="783107" y="3383299"/>
            <a:chExt cx="323037" cy="668757"/>
          </a:xfrm>
          <a:solidFill>
            <a:schemeClr val="accent1"/>
          </a:solidFill>
        </p:grpSpPr>
        <p:sp>
          <p:nvSpPr>
            <p:cNvPr id="64" name="Freeform: Shape 63">
              <a:extLst>
                <a:ext uri="{FF2B5EF4-FFF2-40B4-BE49-F238E27FC236}">
                  <a16:creationId xmlns:a16="http://schemas.microsoft.com/office/drawing/2014/main" id="{FA31F8F3-846F-4BE5-85C7-E7D9CC6CB764}"/>
                </a:ext>
              </a:extLst>
            </p:cNvPr>
            <p:cNvSpPr/>
            <p:nvPr/>
          </p:nvSpPr>
          <p:spPr>
            <a:xfrm>
              <a:off x="783107" y="3729014"/>
              <a:ext cx="323037" cy="323042"/>
            </a:xfrm>
            <a:custGeom>
              <a:avLst/>
              <a:gdLst>
                <a:gd name="connsiteX0" fmla="*/ 161061 w 323037"/>
                <a:gd name="connsiteY0" fmla="*/ 166381 h 323042"/>
                <a:gd name="connsiteX1" fmla="*/ 105471 w 323037"/>
                <a:gd name="connsiteY1" fmla="*/ 222228 h 323042"/>
                <a:gd name="connsiteX2" fmla="*/ 161317 w 323037"/>
                <a:gd name="connsiteY2" fmla="*/ 277819 h 323042"/>
                <a:gd name="connsiteX3" fmla="*/ 216907 w 323037"/>
                <a:gd name="connsiteY3" fmla="*/ 222100 h 323042"/>
                <a:gd name="connsiteX4" fmla="*/ 161189 w 323037"/>
                <a:gd name="connsiteY4" fmla="*/ 166381 h 323042"/>
                <a:gd name="connsiteX5" fmla="*/ 161061 w 323037"/>
                <a:gd name="connsiteY5" fmla="*/ 166381 h 323042"/>
                <a:gd name="connsiteX6" fmla="*/ 322580 w 323037"/>
                <a:gd name="connsiteY6" fmla="*/ 161129 h 323042"/>
                <a:gd name="connsiteX7" fmla="*/ 161318 w 323037"/>
                <a:gd name="connsiteY7" fmla="*/ 322906 h 323042"/>
                <a:gd name="connsiteX8" fmla="*/ -457 w 323037"/>
                <a:gd name="connsiteY8" fmla="*/ 161641 h 323042"/>
                <a:gd name="connsiteX9" fmla="*/ 160806 w 323037"/>
                <a:gd name="connsiteY9" fmla="*/ -136 h 323042"/>
                <a:gd name="connsiteX10" fmla="*/ 161062 w 323037"/>
                <a:gd name="connsiteY10" fmla="*/ -137 h 323042"/>
                <a:gd name="connsiteX11" fmla="*/ 322580 w 323037"/>
                <a:gd name="connsiteY11" fmla="*/ 161128 h 3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37" h="323042">
                  <a:moveTo>
                    <a:pt x="161061" y="166381"/>
                  </a:moveTo>
                  <a:cubicBezTo>
                    <a:pt x="130289" y="166451"/>
                    <a:pt x="105400" y="191455"/>
                    <a:pt x="105471" y="222228"/>
                  </a:cubicBezTo>
                  <a:cubicBezTo>
                    <a:pt x="105542" y="253000"/>
                    <a:pt x="130545" y="277889"/>
                    <a:pt x="161317" y="277819"/>
                  </a:cubicBezTo>
                  <a:cubicBezTo>
                    <a:pt x="192039" y="277748"/>
                    <a:pt x="216907" y="252822"/>
                    <a:pt x="216907" y="222100"/>
                  </a:cubicBezTo>
                  <a:cubicBezTo>
                    <a:pt x="216907" y="191327"/>
                    <a:pt x="191962" y="166381"/>
                    <a:pt x="161189" y="166381"/>
                  </a:cubicBezTo>
                  <a:cubicBezTo>
                    <a:pt x="161147" y="166381"/>
                    <a:pt x="161104" y="166381"/>
                    <a:pt x="161061" y="166381"/>
                  </a:cubicBezTo>
                  <a:moveTo>
                    <a:pt x="322580" y="161129"/>
                  </a:moveTo>
                  <a:cubicBezTo>
                    <a:pt x="322722" y="250334"/>
                    <a:pt x="250522" y="322765"/>
                    <a:pt x="161318" y="322906"/>
                  </a:cubicBezTo>
                  <a:cubicBezTo>
                    <a:pt x="72114" y="323048"/>
                    <a:pt x="-315" y="250847"/>
                    <a:pt x="-457" y="161641"/>
                  </a:cubicBezTo>
                  <a:cubicBezTo>
                    <a:pt x="-598" y="72435"/>
                    <a:pt x="71601" y="5"/>
                    <a:pt x="160806" y="-136"/>
                  </a:cubicBezTo>
                  <a:cubicBezTo>
                    <a:pt x="160891" y="-136"/>
                    <a:pt x="160976" y="-137"/>
                    <a:pt x="161062" y="-137"/>
                  </a:cubicBezTo>
                  <a:cubicBezTo>
                    <a:pt x="250195" y="-207"/>
                    <a:pt x="322509" y="71993"/>
                    <a:pt x="322580" y="161128"/>
                  </a:cubicBezTo>
                </a:path>
              </a:pathLst>
            </a:custGeom>
            <a:grpFill/>
            <a:ln w="127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E91118-BDCD-42AA-98F9-E24E6B5174DB}"/>
                </a:ext>
              </a:extLst>
            </p:cNvPr>
            <p:cNvSpPr/>
            <p:nvPr/>
          </p:nvSpPr>
          <p:spPr>
            <a:xfrm>
              <a:off x="877764" y="3383299"/>
              <a:ext cx="144995" cy="400921"/>
            </a:xfrm>
            <a:custGeom>
              <a:avLst/>
              <a:gdLst>
                <a:gd name="connsiteX0" fmla="*/ 0 w 144995"/>
                <a:gd name="connsiteY0" fmla="*/ 77366 h 400921"/>
                <a:gd name="connsiteX1" fmla="*/ 66990 w 144995"/>
                <a:gd name="connsiteY1" fmla="*/ 0 h 400921"/>
                <a:gd name="connsiteX2" fmla="*/ 144995 w 144995"/>
                <a:gd name="connsiteY2" fmla="*/ 77366 h 400921"/>
                <a:gd name="connsiteX3" fmla="*/ 111564 w 144995"/>
                <a:gd name="connsiteY3" fmla="*/ 122454 h 400921"/>
                <a:gd name="connsiteX4" fmla="*/ 133852 w 144995"/>
                <a:gd name="connsiteY4" fmla="*/ 155885 h 400921"/>
                <a:gd name="connsiteX5" fmla="*/ 111564 w 144995"/>
                <a:gd name="connsiteY5" fmla="*/ 189317 h 400921"/>
                <a:gd name="connsiteX6" fmla="*/ 144995 w 144995"/>
                <a:gd name="connsiteY6" fmla="*/ 222364 h 400921"/>
                <a:gd name="connsiteX7" fmla="*/ 144995 w 144995"/>
                <a:gd name="connsiteY7" fmla="*/ 400921 h 400921"/>
                <a:gd name="connsiteX8" fmla="*/ 0 w 144995"/>
                <a:gd name="connsiteY8" fmla="*/ 400921 h 400921"/>
                <a:gd name="connsiteX9" fmla="*/ 0 w 144995"/>
                <a:gd name="connsiteY9" fmla="*/ 77366 h 4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95" h="400921">
                  <a:moveTo>
                    <a:pt x="0" y="77366"/>
                  </a:moveTo>
                  <a:lnTo>
                    <a:pt x="66990" y="0"/>
                  </a:lnTo>
                  <a:lnTo>
                    <a:pt x="144995" y="77366"/>
                  </a:lnTo>
                  <a:lnTo>
                    <a:pt x="111564" y="122454"/>
                  </a:lnTo>
                  <a:lnTo>
                    <a:pt x="133852" y="155885"/>
                  </a:lnTo>
                  <a:lnTo>
                    <a:pt x="111564" y="189317"/>
                  </a:lnTo>
                  <a:lnTo>
                    <a:pt x="144995" y="222364"/>
                  </a:lnTo>
                  <a:lnTo>
                    <a:pt x="144995" y="400921"/>
                  </a:lnTo>
                  <a:lnTo>
                    <a:pt x="0" y="400921"/>
                  </a:lnTo>
                  <a:lnTo>
                    <a:pt x="0" y="77366"/>
                  </a:lnTo>
                  <a:close/>
                </a:path>
              </a:pathLst>
            </a:custGeom>
            <a:grpFill/>
            <a:ln w="127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DAF134-2517-4EFC-B4FD-46BC65AF1247}"/>
                </a:ext>
              </a:extLst>
            </p:cNvPr>
            <p:cNvSpPr/>
            <p:nvPr/>
          </p:nvSpPr>
          <p:spPr>
            <a:xfrm>
              <a:off x="916831" y="3483466"/>
              <a:ext cx="11143" cy="256179"/>
            </a:xfrm>
            <a:custGeom>
              <a:avLst/>
              <a:gdLst>
                <a:gd name="connsiteX0" fmla="*/ 0 w 11143"/>
                <a:gd name="connsiteY0" fmla="*/ 0 h 256179"/>
                <a:gd name="connsiteX1" fmla="*/ 11144 w 11143"/>
                <a:gd name="connsiteY1" fmla="*/ 0 h 256179"/>
                <a:gd name="connsiteX2" fmla="*/ 11144 w 11143"/>
                <a:gd name="connsiteY2" fmla="*/ 256180 h 256179"/>
                <a:gd name="connsiteX3" fmla="*/ 0 w 11143"/>
                <a:gd name="connsiteY3" fmla="*/ 256180 h 256179"/>
              </a:gdLst>
              <a:ahLst/>
              <a:cxnLst>
                <a:cxn ang="0">
                  <a:pos x="connsiteX0" y="connsiteY0"/>
                </a:cxn>
                <a:cxn ang="0">
                  <a:pos x="connsiteX1" y="connsiteY1"/>
                </a:cxn>
                <a:cxn ang="0">
                  <a:pos x="connsiteX2" y="connsiteY2"/>
                </a:cxn>
                <a:cxn ang="0">
                  <a:pos x="connsiteX3" y="connsiteY3"/>
                </a:cxn>
              </a:cxnLst>
              <a:rect l="l" t="t" r="r" b="b"/>
              <a:pathLst>
                <a:path w="11143" h="256179">
                  <a:moveTo>
                    <a:pt x="0" y="0"/>
                  </a:moveTo>
                  <a:lnTo>
                    <a:pt x="11144" y="0"/>
                  </a:lnTo>
                  <a:lnTo>
                    <a:pt x="11144" y="256180"/>
                  </a:lnTo>
                  <a:lnTo>
                    <a:pt x="0" y="256180"/>
                  </a:lnTo>
                  <a:close/>
                </a:path>
              </a:pathLst>
            </a:custGeom>
            <a:grpFill/>
            <a:ln w="12700" cap="flat">
              <a:noFill/>
              <a:prstDash val="solid"/>
              <a:miter/>
            </a:ln>
          </p:spPr>
          <p:txBody>
            <a:bodyPr rtlCol="0" anchor="ctr"/>
            <a:lstStyle/>
            <a:p>
              <a:endParaRPr lang="en-US"/>
            </a:p>
          </p:txBody>
        </p:sp>
      </p:grpSp>
      <p:sp>
        <p:nvSpPr>
          <p:cNvPr id="3" name="Text Placeholder 16">
            <a:extLst>
              <a:ext uri="{FF2B5EF4-FFF2-40B4-BE49-F238E27FC236}">
                <a16:creationId xmlns:a16="http://schemas.microsoft.com/office/drawing/2014/main" id="{DB0C3F2E-69F8-448E-ADE9-0EDE373BFBE8}"/>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Employer: Digital Onboarding Topic Preparation</a:t>
            </a:r>
          </a:p>
        </p:txBody>
      </p:sp>
    </p:spTree>
    <p:extLst>
      <p:ext uri="{BB962C8B-B14F-4D97-AF65-F5344CB8AC3E}">
        <p14:creationId xmlns:p14="http://schemas.microsoft.com/office/powerpoint/2010/main" val="281146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158078"/>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17556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171525"/>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872891" y="2109338"/>
            <a:ext cx="3474787" cy="784429"/>
          </a:xfrm>
        </p:spPr>
        <p:txBody>
          <a:bodyPr/>
          <a:lstStyle/>
          <a:p>
            <a:r>
              <a:rPr lang="en-GB" dirty="0">
                <a:latin typeface="JPM AM Pro Book" panose="020B0403040102020003" pitchFamily="34" charset="77"/>
              </a:rPr>
              <a:t>Registration Email</a:t>
            </a:r>
          </a:p>
          <a:p>
            <a:pPr lvl="1"/>
            <a:r>
              <a:rPr lang="en-GB" dirty="0">
                <a:latin typeface="JPM AM Pro Book" panose="020B0403040102020003" pitchFamily="34" charset="77"/>
              </a:rPr>
              <a:t>Click registration email link to get started</a:t>
            </a:r>
            <a:endParaRPr lang="en-US" dirty="0">
              <a:latin typeface="JPM AM Pro Book" panose="020B0403040102020003" pitchFamily="34" charset="77"/>
            </a:endParaRPr>
          </a:p>
        </p:txBody>
      </p:sp>
      <p:sp>
        <p:nvSpPr>
          <p:cNvPr id="7" name="Text Placeholder 6">
            <a:extLst>
              <a:ext uri="{FF2B5EF4-FFF2-40B4-BE49-F238E27FC236}">
                <a16:creationId xmlns:a16="http://schemas.microsoft.com/office/drawing/2014/main" id="{B8957F83-9A90-4096-9B5F-7D8DB8CB044B}"/>
              </a:ext>
            </a:extLst>
          </p:cNvPr>
          <p:cNvSpPr>
            <a:spLocks noGrp="1"/>
          </p:cNvSpPr>
          <p:nvPr>
            <p:ph type="body" sz="quarter" idx="27"/>
          </p:nvPr>
        </p:nvSpPr>
        <p:spPr>
          <a:xfrm>
            <a:off x="4449314" y="1380527"/>
            <a:ext cx="603279" cy="1373109"/>
          </a:xfrm>
        </p:spPr>
        <p:txBody>
          <a:bodyPr/>
          <a:lstStyle/>
          <a:p>
            <a:r>
              <a:rPr lang="en-GB" dirty="0">
                <a:solidFill>
                  <a:srgbClr val="C5C7C9"/>
                </a:solidFill>
              </a:rPr>
              <a:t>2</a:t>
            </a:r>
            <a:endParaRPr lang="en-US" dirty="0">
              <a:solidFill>
                <a:srgbClr val="C5C7C9"/>
              </a:solidFill>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5019961" y="2109337"/>
            <a:ext cx="3474787" cy="802853"/>
          </a:xfrm>
        </p:spPr>
        <p:txBody>
          <a:bodyPr/>
          <a:lstStyle/>
          <a:p>
            <a:r>
              <a:rPr lang="en-GB" dirty="0">
                <a:latin typeface="JPM AM Pro Book" panose="020B0403040102020003" pitchFamily="34" charset="77"/>
              </a:rPr>
              <a:t>Platform Registration Page</a:t>
            </a:r>
          </a:p>
          <a:p>
            <a:pPr lvl="1"/>
            <a:r>
              <a:rPr lang="en-GB" dirty="0">
                <a:latin typeface="JPM AM Pro Book" panose="020B0403040102020003" pitchFamily="34" charset="77"/>
              </a:rPr>
              <a:t>Register for the platform</a:t>
            </a:r>
            <a:endParaRPr lang="en-US" dirty="0">
              <a:latin typeface="JPM AM Pro Book" panose="020B0403040102020003" pitchFamily="34" charset="77"/>
            </a:endParaRPr>
          </a:p>
        </p:txBody>
      </p:sp>
      <p:sp>
        <p:nvSpPr>
          <p:cNvPr id="9" name="Text Placeholder 8">
            <a:extLst>
              <a:ext uri="{FF2B5EF4-FFF2-40B4-BE49-F238E27FC236}">
                <a16:creationId xmlns:a16="http://schemas.microsoft.com/office/drawing/2014/main" id="{848C5519-3974-4EA3-8EBD-286F3818C282}"/>
              </a:ext>
            </a:extLst>
          </p:cNvPr>
          <p:cNvSpPr>
            <a:spLocks noGrp="1"/>
          </p:cNvSpPr>
          <p:nvPr>
            <p:ph type="body" sz="quarter" idx="29"/>
          </p:nvPr>
        </p:nvSpPr>
        <p:spPr>
          <a:xfrm>
            <a:off x="8464801" y="1380527"/>
            <a:ext cx="654382" cy="1373109"/>
          </a:xfrm>
        </p:spPr>
        <p:txBody>
          <a:bodyPr/>
          <a:lstStyle/>
          <a:p>
            <a:r>
              <a:rPr lang="en-GB" dirty="0">
                <a:solidFill>
                  <a:srgbClr val="C5C7C9"/>
                </a:solidFill>
              </a:rPr>
              <a:t>3</a:t>
            </a:r>
            <a:endParaRPr lang="en-US" dirty="0">
              <a:solidFill>
                <a:srgbClr val="C5C7C9"/>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9056604" y="2087261"/>
            <a:ext cx="3474787" cy="710052"/>
          </a:xfrm>
        </p:spPr>
        <p:txBody>
          <a:bodyPr/>
          <a:lstStyle/>
          <a:p>
            <a:r>
              <a:rPr lang="en-GB" dirty="0">
                <a:latin typeface="JPM AM Pro Book" panose="020B0403040102020003" pitchFamily="34" charset="77"/>
              </a:rPr>
              <a:t>Digital Onboarding Portal</a:t>
            </a:r>
          </a:p>
          <a:p>
            <a:pPr lvl="1"/>
            <a:r>
              <a:rPr lang="en-GB" dirty="0">
                <a:latin typeface="JPM AM Pro Book" panose="020B0403040102020003" pitchFamily="34" charset="77"/>
              </a:rPr>
              <a:t>Complete onboarding questionnaire</a:t>
            </a:r>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1- Employer Initial Setup</a:t>
            </a:r>
          </a:p>
        </p:txBody>
      </p:sp>
      <p:sp>
        <p:nvSpPr>
          <p:cNvPr id="4" name="Text Placeholder 3">
            <a:extLst>
              <a:ext uri="{FF2B5EF4-FFF2-40B4-BE49-F238E27FC236}">
                <a16:creationId xmlns:a16="http://schemas.microsoft.com/office/drawing/2014/main" id="{28357C73-49D1-410E-8BE8-D8CB98174C5A}"/>
              </a:ext>
            </a:extLst>
          </p:cNvPr>
          <p:cNvSpPr>
            <a:spLocks noGrp="1"/>
          </p:cNvSpPr>
          <p:nvPr>
            <p:ph type="body" sz="quarter" idx="13"/>
          </p:nvPr>
        </p:nvSpPr>
        <p:spPr>
          <a:xfrm>
            <a:off x="457665" y="1380527"/>
            <a:ext cx="603279" cy="1373109"/>
          </a:xfrm>
        </p:spPr>
        <p:txBody>
          <a:bodyPr/>
          <a:lstStyle/>
          <a:p>
            <a:r>
              <a:rPr lang="en-GB" dirty="0">
                <a:solidFill>
                  <a:srgbClr val="C5C7C9"/>
                </a:solidFill>
              </a:rPr>
              <a:t>1</a:t>
            </a:r>
            <a:endParaRPr lang="en-US" dirty="0">
              <a:solidFill>
                <a:srgbClr val="C5C7C9"/>
              </a:solidFill>
            </a:endParaRP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Digital Platform Registration</a:t>
            </a:r>
          </a:p>
        </p:txBody>
      </p:sp>
      <p:grpSp>
        <p:nvGrpSpPr>
          <p:cNvPr id="6" name="Group 5">
            <a:extLst>
              <a:ext uri="{FF2B5EF4-FFF2-40B4-BE49-F238E27FC236}">
                <a16:creationId xmlns:a16="http://schemas.microsoft.com/office/drawing/2014/main" id="{48EDF03F-AD71-86D6-DF3F-D9A85A0CADDC}"/>
              </a:ext>
            </a:extLst>
          </p:cNvPr>
          <p:cNvGrpSpPr/>
          <p:nvPr/>
        </p:nvGrpSpPr>
        <p:grpSpPr>
          <a:xfrm>
            <a:off x="1060944" y="3018890"/>
            <a:ext cx="2549187" cy="2881953"/>
            <a:chOff x="784424" y="3671579"/>
            <a:chExt cx="2561826" cy="2955918"/>
          </a:xfrm>
        </p:grpSpPr>
        <p:pic>
          <p:nvPicPr>
            <p:cNvPr id="8" name="Google Shape;329;p5">
              <a:extLst>
                <a:ext uri="{FF2B5EF4-FFF2-40B4-BE49-F238E27FC236}">
                  <a16:creationId xmlns:a16="http://schemas.microsoft.com/office/drawing/2014/main" id="{B5BA1F8C-0D47-A139-8FC9-73B6DDEB8D98}"/>
                </a:ext>
              </a:extLst>
            </p:cNvPr>
            <p:cNvPicPr preferRelativeResize="0"/>
            <p:nvPr/>
          </p:nvPicPr>
          <p:blipFill rotWithShape="1">
            <a:blip r:embed="rId2">
              <a:alphaModFix/>
            </a:blip>
            <a:srcRect/>
            <a:stretch/>
          </p:blipFill>
          <p:spPr>
            <a:xfrm>
              <a:off x="784424" y="3671579"/>
              <a:ext cx="2561826" cy="2955918"/>
            </a:xfrm>
            <a:prstGeom prst="rect">
              <a:avLst/>
            </a:prstGeom>
            <a:noFill/>
            <a:ln>
              <a:noFill/>
            </a:ln>
            <a:effectLst>
              <a:outerShdw blurRad="157163" dist="57150" dir="5400000" algn="bl" rotWithShape="0">
                <a:srgbClr val="666666">
                  <a:alpha val="74510"/>
                </a:srgbClr>
              </a:outerShdw>
            </a:effectLst>
          </p:spPr>
        </p:pic>
        <p:sp>
          <p:nvSpPr>
            <p:cNvPr id="10" name="Google Shape;330;p5">
              <a:extLst>
                <a:ext uri="{FF2B5EF4-FFF2-40B4-BE49-F238E27FC236}">
                  <a16:creationId xmlns:a16="http://schemas.microsoft.com/office/drawing/2014/main" id="{DC261E25-C397-FB9E-A196-4409E246AC4E}"/>
                </a:ext>
              </a:extLst>
            </p:cNvPr>
            <p:cNvSpPr/>
            <p:nvPr/>
          </p:nvSpPr>
          <p:spPr>
            <a:xfrm>
              <a:off x="1452531" y="3713225"/>
              <a:ext cx="1344900" cy="43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331;p5">
              <a:extLst>
                <a:ext uri="{FF2B5EF4-FFF2-40B4-BE49-F238E27FC236}">
                  <a16:creationId xmlns:a16="http://schemas.microsoft.com/office/drawing/2014/main" id="{D6734100-60E0-BB37-86AB-61282F4F0FDF}"/>
                </a:ext>
              </a:extLst>
            </p:cNvPr>
            <p:cNvPicPr preferRelativeResize="0"/>
            <p:nvPr/>
          </p:nvPicPr>
          <p:blipFill rotWithShape="1">
            <a:blip r:embed="rId3">
              <a:alphaModFix/>
            </a:blip>
            <a:srcRect/>
            <a:stretch/>
          </p:blipFill>
          <p:spPr>
            <a:xfrm>
              <a:off x="1580406" y="3856953"/>
              <a:ext cx="883799" cy="295173"/>
            </a:xfrm>
            <a:prstGeom prst="rect">
              <a:avLst/>
            </a:prstGeom>
            <a:noFill/>
            <a:ln>
              <a:noFill/>
            </a:ln>
          </p:spPr>
        </p:pic>
      </p:grpSp>
      <p:pic>
        <p:nvPicPr>
          <p:cNvPr id="16" name="Google Shape;936;g1c669e2b739_1_3101">
            <a:hlinkClick r:id="rId4"/>
            <a:extLst>
              <a:ext uri="{FF2B5EF4-FFF2-40B4-BE49-F238E27FC236}">
                <a16:creationId xmlns:a16="http://schemas.microsoft.com/office/drawing/2014/main" id="{511CEF05-FA72-0605-57CC-07A860C0EDFE}"/>
              </a:ext>
            </a:extLst>
          </p:cNvPr>
          <p:cNvPicPr preferRelativeResize="0"/>
          <p:nvPr/>
        </p:nvPicPr>
        <p:blipFill>
          <a:blip r:embed="rId5">
            <a:alphaModFix/>
          </a:blip>
          <a:stretch>
            <a:fillRect/>
          </a:stretch>
        </p:blipFill>
        <p:spPr>
          <a:xfrm>
            <a:off x="4511006" y="3018890"/>
            <a:ext cx="3474787" cy="2407644"/>
          </a:xfrm>
          <a:prstGeom prst="rect">
            <a:avLst/>
          </a:prstGeom>
          <a:noFill/>
          <a:ln>
            <a:noFill/>
          </a:ln>
          <a:effectLst>
            <a:outerShdw blurRad="57150" dist="19050" dir="5400000" algn="bl" rotWithShape="0">
              <a:srgbClr val="000000">
                <a:alpha val="50000"/>
              </a:srgbClr>
            </a:outerShdw>
          </a:effectLst>
        </p:spPr>
      </p:pic>
      <p:sp>
        <p:nvSpPr>
          <p:cNvPr id="19" name="AutoShape 2">
            <a:extLst>
              <a:ext uri="{FF2B5EF4-FFF2-40B4-BE49-F238E27FC236}">
                <a16:creationId xmlns:a16="http://schemas.microsoft.com/office/drawing/2014/main" id="{A16196C1-0B9D-E07E-A4C6-542E552E7D6E}"/>
              </a:ext>
            </a:extLst>
          </p:cNvPr>
          <p:cNvSpPr>
            <a:spLocks noChangeAspect="1" noChangeArrowheads="1"/>
          </p:cNvSpPr>
          <p:nvPr/>
        </p:nvSpPr>
        <p:spPr bwMode="auto">
          <a:xfrm>
            <a:off x="5943600" y="29952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Google Shape;332;p5">
            <a:hlinkClick r:id="rId6"/>
            <a:extLst>
              <a:ext uri="{FF2B5EF4-FFF2-40B4-BE49-F238E27FC236}">
                <a16:creationId xmlns:a16="http://schemas.microsoft.com/office/drawing/2014/main" id="{405AB8B2-AF1E-EA36-E001-39E232070A7A}"/>
              </a:ext>
            </a:extLst>
          </p:cNvPr>
          <p:cNvPicPr preferRelativeResize="0"/>
          <p:nvPr/>
        </p:nvPicPr>
        <p:blipFill rotWithShape="1">
          <a:blip r:embed="rId7">
            <a:alphaModFix/>
          </a:blip>
          <a:srcRect/>
          <a:stretch/>
        </p:blipFill>
        <p:spPr>
          <a:xfrm>
            <a:off x="8535745" y="3018891"/>
            <a:ext cx="3474787" cy="2407644"/>
          </a:xfrm>
          <a:prstGeom prst="rect">
            <a:avLst/>
          </a:prstGeom>
          <a:noFill/>
          <a:ln>
            <a:noFill/>
          </a:ln>
          <a:effectLst>
            <a:outerShdw blurRad="57150" dist="19050" dir="5400000" algn="bl" rotWithShape="0">
              <a:srgbClr val="000000">
                <a:alpha val="49800"/>
              </a:srgbClr>
            </a:outerShdw>
          </a:effectLst>
        </p:spPr>
      </p:pic>
    </p:spTree>
    <p:extLst>
      <p:ext uri="{BB962C8B-B14F-4D97-AF65-F5344CB8AC3E}">
        <p14:creationId xmlns:p14="http://schemas.microsoft.com/office/powerpoint/2010/main" val="359782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Client Onboarding Journey</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Startup and Conversion Plans</a:t>
            </a:r>
          </a:p>
          <a:p>
            <a:endParaRPr lang="en-US" b="0" dirty="0"/>
          </a:p>
        </p:txBody>
      </p:sp>
      <p:grpSp>
        <p:nvGrpSpPr>
          <p:cNvPr id="48" name="Group 47">
            <a:extLst>
              <a:ext uri="{FF2B5EF4-FFF2-40B4-BE49-F238E27FC236}">
                <a16:creationId xmlns:a16="http://schemas.microsoft.com/office/drawing/2014/main" id="{84B43AD3-F40A-794D-9D55-6A5104FCDC9A}"/>
              </a:ext>
            </a:extLst>
          </p:cNvPr>
          <p:cNvGrpSpPr>
            <a:grpSpLocks noChangeAspect="1"/>
          </p:cNvGrpSpPr>
          <p:nvPr/>
        </p:nvGrpSpPr>
        <p:grpSpPr>
          <a:xfrm>
            <a:off x="2111419" y="1672635"/>
            <a:ext cx="1106424" cy="1106424"/>
            <a:chOff x="2470325" y="1732704"/>
            <a:chExt cx="1282391" cy="1282391"/>
          </a:xfrm>
        </p:grpSpPr>
        <p:sp>
          <p:nvSpPr>
            <p:cNvPr id="49" name="Oval 48">
              <a:extLst>
                <a:ext uri="{FF2B5EF4-FFF2-40B4-BE49-F238E27FC236}">
                  <a16:creationId xmlns:a16="http://schemas.microsoft.com/office/drawing/2014/main" id="{D7A61749-2EF8-444C-8FC8-7C0D4E93F28E}"/>
                </a:ext>
              </a:extLst>
            </p:cNvPr>
            <p:cNvSpPr/>
            <p:nvPr/>
          </p:nvSpPr>
          <p:spPr>
            <a:xfrm>
              <a:off x="2470325" y="1732704"/>
              <a:ext cx="1282391" cy="1282391"/>
            </a:xfrm>
            <a:prstGeom prst="ellipse">
              <a:avLst/>
            </a:prstGeom>
            <a:solidFill>
              <a:schemeClr val="accent2"/>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0" name="Picture Placeholder 109" descr="Shape&#10;&#10;Description automatically generated with low confidence">
              <a:extLst>
                <a:ext uri="{FF2B5EF4-FFF2-40B4-BE49-F238E27FC236}">
                  <a16:creationId xmlns:a16="http://schemas.microsoft.com/office/drawing/2014/main" id="{18CB4B4F-117A-684A-967E-D27F20A54295}"/>
                </a:ext>
              </a:extLst>
            </p:cNvPr>
            <p:cNvPicPr>
              <a:picLocks noChangeAspect="1"/>
            </p:cNvPicPr>
            <p:nvPr/>
          </p:nvPicPr>
          <p:blipFill rotWithShape="1">
            <a:blip r:embed="rId2">
              <a:extLst>
                <a:ext uri="{28A0092B-C50C-407E-A947-70E740481C1C}">
                  <a14:useLocalDpi xmlns:a14="http://schemas.microsoft.com/office/drawing/2010/main" val="0"/>
                </a:ext>
              </a:extLst>
            </a:blip>
            <a:srcRect t="73" b="73"/>
            <a:stretch/>
          </p:blipFill>
          <p:spPr>
            <a:xfrm>
              <a:off x="2654320" y="1916699"/>
              <a:ext cx="914400" cy="914400"/>
            </a:xfrm>
            <a:prstGeom prst="rect">
              <a:avLst/>
            </a:prstGeom>
            <a:noFill/>
          </p:spPr>
        </p:pic>
      </p:grpSp>
      <p:grpSp>
        <p:nvGrpSpPr>
          <p:cNvPr id="51" name="Group 50">
            <a:extLst>
              <a:ext uri="{FF2B5EF4-FFF2-40B4-BE49-F238E27FC236}">
                <a16:creationId xmlns:a16="http://schemas.microsoft.com/office/drawing/2014/main" id="{3C99E13A-2BB8-424C-B1F8-6008F6A85CDD}"/>
              </a:ext>
            </a:extLst>
          </p:cNvPr>
          <p:cNvGrpSpPr>
            <a:grpSpLocks noChangeAspect="1"/>
          </p:cNvGrpSpPr>
          <p:nvPr/>
        </p:nvGrpSpPr>
        <p:grpSpPr>
          <a:xfrm>
            <a:off x="8519110" y="1624276"/>
            <a:ext cx="1106810" cy="1106810"/>
            <a:chOff x="274321" y="1732704"/>
            <a:chExt cx="1282391" cy="1282391"/>
          </a:xfrm>
          <a:solidFill>
            <a:schemeClr val="accent1"/>
          </a:solidFill>
        </p:grpSpPr>
        <p:sp>
          <p:nvSpPr>
            <p:cNvPr id="52" name="Oval 51">
              <a:extLst>
                <a:ext uri="{FF2B5EF4-FFF2-40B4-BE49-F238E27FC236}">
                  <a16:creationId xmlns:a16="http://schemas.microsoft.com/office/drawing/2014/main" id="{761AF852-C97E-E344-BB80-FC7494DB352A}"/>
                </a:ext>
              </a:extLst>
            </p:cNvPr>
            <p:cNvSpPr/>
            <p:nvPr/>
          </p:nvSpPr>
          <p:spPr>
            <a:xfrm>
              <a:off x="274321"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3" name="Picture Placeholder 95" descr="Icon&#10;&#10;Description automatically generated">
              <a:extLst>
                <a:ext uri="{FF2B5EF4-FFF2-40B4-BE49-F238E27FC236}">
                  <a16:creationId xmlns:a16="http://schemas.microsoft.com/office/drawing/2014/main" id="{F3286256-99FB-1244-9BC8-D9C6D538E6D2}"/>
                </a:ext>
              </a:extLst>
            </p:cNvPr>
            <p:cNvPicPr>
              <a:picLocks noChangeAspect="1"/>
            </p:cNvPicPr>
            <p:nvPr/>
          </p:nvPicPr>
          <p:blipFill rotWithShape="1">
            <a:blip r:embed="rId3">
              <a:extLst>
                <a:ext uri="{28A0092B-C50C-407E-A947-70E740481C1C}">
                  <a14:useLocalDpi xmlns:a14="http://schemas.microsoft.com/office/drawing/2010/main" val="0"/>
                </a:ext>
              </a:extLst>
            </a:blip>
            <a:srcRect t="73" b="73"/>
            <a:stretch/>
          </p:blipFill>
          <p:spPr>
            <a:xfrm>
              <a:off x="469190" y="1916699"/>
              <a:ext cx="914400" cy="914400"/>
            </a:xfrm>
            <a:prstGeom prst="rect">
              <a:avLst/>
            </a:prstGeom>
            <a:grpFill/>
          </p:spPr>
        </p:pic>
      </p:grpSp>
      <p:grpSp>
        <p:nvGrpSpPr>
          <p:cNvPr id="54" name="Group 53">
            <a:extLst>
              <a:ext uri="{FF2B5EF4-FFF2-40B4-BE49-F238E27FC236}">
                <a16:creationId xmlns:a16="http://schemas.microsoft.com/office/drawing/2014/main" id="{93057611-4CE5-CB45-B63F-94C17E2C8CBB}"/>
              </a:ext>
            </a:extLst>
          </p:cNvPr>
          <p:cNvGrpSpPr>
            <a:grpSpLocks noChangeAspect="1"/>
          </p:cNvGrpSpPr>
          <p:nvPr/>
        </p:nvGrpSpPr>
        <p:grpSpPr>
          <a:xfrm>
            <a:off x="5542982" y="3860436"/>
            <a:ext cx="1106424" cy="1106424"/>
            <a:chOff x="4666329" y="1732704"/>
            <a:chExt cx="1282391" cy="1282391"/>
          </a:xfrm>
          <a:solidFill>
            <a:schemeClr val="accent3"/>
          </a:solidFill>
        </p:grpSpPr>
        <p:sp>
          <p:nvSpPr>
            <p:cNvPr id="55" name="Oval 54">
              <a:extLst>
                <a:ext uri="{FF2B5EF4-FFF2-40B4-BE49-F238E27FC236}">
                  <a16:creationId xmlns:a16="http://schemas.microsoft.com/office/drawing/2014/main" id="{1C20ECA4-0577-A040-88BD-D545E5839B13}"/>
                </a:ext>
              </a:extLst>
            </p:cNvPr>
            <p:cNvSpPr/>
            <p:nvPr/>
          </p:nvSpPr>
          <p:spPr>
            <a:xfrm>
              <a:off x="4666329" y="1732704"/>
              <a:ext cx="1282391" cy="1282391"/>
            </a:xfrm>
            <a:prstGeom prst="ellipse">
              <a:avLst/>
            </a:prstGeom>
            <a:grp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6" name="Picture Placeholder 165" descr="Icon&#10;&#10;Description automatically generated">
              <a:extLst>
                <a:ext uri="{FF2B5EF4-FFF2-40B4-BE49-F238E27FC236}">
                  <a16:creationId xmlns:a16="http://schemas.microsoft.com/office/drawing/2014/main" id="{236F362F-E28B-DE4E-8B02-29C686AFEEA5}"/>
                </a:ext>
              </a:extLst>
            </p:cNvPr>
            <p:cNvPicPr>
              <a:picLocks noChangeAspect="1"/>
            </p:cNvPicPr>
            <p:nvPr/>
          </p:nvPicPr>
          <p:blipFill rotWithShape="1">
            <a:blip r:embed="rId4">
              <a:extLst>
                <a:ext uri="{28A0092B-C50C-407E-A947-70E740481C1C}">
                  <a14:useLocalDpi xmlns:a14="http://schemas.microsoft.com/office/drawing/2010/main" val="0"/>
                </a:ext>
              </a:extLst>
            </a:blip>
            <a:srcRect t="73" b="73"/>
            <a:stretch/>
          </p:blipFill>
          <p:spPr>
            <a:xfrm>
              <a:off x="4845212" y="1916699"/>
              <a:ext cx="914400" cy="914400"/>
            </a:xfrm>
            <a:prstGeom prst="rect">
              <a:avLst/>
            </a:prstGeom>
            <a:grpFill/>
          </p:spPr>
        </p:pic>
      </p:grpSp>
      <p:grpSp>
        <p:nvGrpSpPr>
          <p:cNvPr id="57" name="Group 56">
            <a:extLst>
              <a:ext uri="{FF2B5EF4-FFF2-40B4-BE49-F238E27FC236}">
                <a16:creationId xmlns:a16="http://schemas.microsoft.com/office/drawing/2014/main" id="{3D093756-1689-EA47-A07F-527D6E2219AF}"/>
              </a:ext>
            </a:extLst>
          </p:cNvPr>
          <p:cNvGrpSpPr>
            <a:grpSpLocks noChangeAspect="1"/>
          </p:cNvGrpSpPr>
          <p:nvPr/>
        </p:nvGrpSpPr>
        <p:grpSpPr>
          <a:xfrm>
            <a:off x="2111419" y="3910812"/>
            <a:ext cx="1106810" cy="1106810"/>
            <a:chOff x="6834183" y="1732704"/>
            <a:chExt cx="1282391" cy="1282391"/>
          </a:xfrm>
        </p:grpSpPr>
        <p:sp>
          <p:nvSpPr>
            <p:cNvPr id="58" name="Oval 57">
              <a:extLst>
                <a:ext uri="{FF2B5EF4-FFF2-40B4-BE49-F238E27FC236}">
                  <a16:creationId xmlns:a16="http://schemas.microsoft.com/office/drawing/2014/main" id="{DDE6BF38-09DE-4245-A66B-3B75EDDD0D74}"/>
                </a:ext>
              </a:extLst>
            </p:cNvPr>
            <p:cNvSpPr/>
            <p:nvPr/>
          </p:nvSpPr>
          <p:spPr>
            <a:xfrm>
              <a:off x="6834183" y="1732704"/>
              <a:ext cx="1282391" cy="1282391"/>
            </a:xfrm>
            <a:prstGeom prst="ellipse">
              <a:avLst/>
            </a:prstGeom>
            <a:solidFill>
              <a:schemeClr val="accent4"/>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pic>
          <p:nvPicPr>
            <p:cNvPr id="59" name="Picture Placeholder 111" descr="Icon&#10;&#10;Description automatically generated">
              <a:extLst>
                <a:ext uri="{FF2B5EF4-FFF2-40B4-BE49-F238E27FC236}">
                  <a16:creationId xmlns:a16="http://schemas.microsoft.com/office/drawing/2014/main" id="{DB8D10B6-D188-3A4F-83D4-6FB2EC9607BD}"/>
                </a:ext>
              </a:extLst>
            </p:cNvPr>
            <p:cNvPicPr>
              <a:picLocks noChangeAspect="1"/>
            </p:cNvPicPr>
            <p:nvPr/>
          </p:nvPicPr>
          <p:blipFill rotWithShape="1">
            <a:blip r:embed="rId5">
              <a:extLst>
                <a:ext uri="{28A0092B-C50C-407E-A947-70E740481C1C}">
                  <a14:useLocalDpi xmlns:a14="http://schemas.microsoft.com/office/drawing/2010/main" val="0"/>
                </a:ext>
              </a:extLst>
            </a:blip>
            <a:srcRect t="73" b="73"/>
            <a:stretch/>
          </p:blipFill>
          <p:spPr>
            <a:xfrm>
              <a:off x="7020837" y="1865899"/>
              <a:ext cx="914400" cy="914400"/>
            </a:xfrm>
            <a:prstGeom prst="rect">
              <a:avLst/>
            </a:prstGeom>
            <a:noFill/>
          </p:spPr>
        </p:pic>
      </p:grpSp>
      <p:grpSp>
        <p:nvGrpSpPr>
          <p:cNvPr id="60" name="Group 59">
            <a:extLst>
              <a:ext uri="{FF2B5EF4-FFF2-40B4-BE49-F238E27FC236}">
                <a16:creationId xmlns:a16="http://schemas.microsoft.com/office/drawing/2014/main" id="{D72FF056-02DD-E748-933F-3B7E84751170}"/>
              </a:ext>
            </a:extLst>
          </p:cNvPr>
          <p:cNvGrpSpPr/>
          <p:nvPr/>
        </p:nvGrpSpPr>
        <p:grpSpPr>
          <a:xfrm>
            <a:off x="5542596" y="1623026"/>
            <a:ext cx="1106810" cy="1069115"/>
            <a:chOff x="7519909" y="2423862"/>
            <a:chExt cx="731520" cy="731520"/>
          </a:xfrm>
        </p:grpSpPr>
        <p:sp>
          <p:nvSpPr>
            <p:cNvPr id="61" name="Oval 60">
              <a:extLst>
                <a:ext uri="{FF2B5EF4-FFF2-40B4-BE49-F238E27FC236}">
                  <a16:creationId xmlns:a16="http://schemas.microsoft.com/office/drawing/2014/main" id="{34C007E8-E1F6-784B-9FD9-32463CBCD69B}"/>
                </a:ext>
              </a:extLst>
            </p:cNvPr>
            <p:cNvSpPr/>
            <p:nvPr/>
          </p:nvSpPr>
          <p:spPr>
            <a:xfrm>
              <a:off x="7519909" y="2423862"/>
              <a:ext cx="731520" cy="731520"/>
            </a:xfrm>
            <a:prstGeom prst="ellipse">
              <a:avLst/>
            </a:prstGeom>
            <a:solidFill>
              <a:srgbClr val="CD6303"/>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grpSp>
          <p:nvGrpSpPr>
            <p:cNvPr id="62" name="Group 61">
              <a:extLst>
                <a:ext uri="{FF2B5EF4-FFF2-40B4-BE49-F238E27FC236}">
                  <a16:creationId xmlns:a16="http://schemas.microsoft.com/office/drawing/2014/main" id="{6A6773BE-B89E-AF4E-AB6F-F6103639D4C2}"/>
                </a:ext>
              </a:extLst>
            </p:cNvPr>
            <p:cNvGrpSpPr>
              <a:grpSpLocks noChangeAspect="1"/>
            </p:cNvGrpSpPr>
            <p:nvPr/>
          </p:nvGrpSpPr>
          <p:grpSpPr>
            <a:xfrm>
              <a:off x="7689851" y="2529266"/>
              <a:ext cx="360455" cy="491511"/>
              <a:chOff x="744168" y="1992627"/>
              <a:chExt cx="490063" cy="668245"/>
            </a:xfrm>
          </p:grpSpPr>
          <p:sp>
            <p:nvSpPr>
              <p:cNvPr id="63" name="Freeform: Shape 41">
                <a:extLst>
                  <a:ext uri="{FF2B5EF4-FFF2-40B4-BE49-F238E27FC236}">
                    <a16:creationId xmlns:a16="http://schemas.microsoft.com/office/drawing/2014/main" id="{E9A6BBD8-FF69-2F44-AAB7-F86FCEE658ED}"/>
                  </a:ext>
                </a:extLst>
              </p:cNvPr>
              <p:cNvSpPr/>
              <p:nvPr/>
            </p:nvSpPr>
            <p:spPr>
              <a:xfrm>
                <a:off x="811030" y="2282239"/>
                <a:ext cx="89149" cy="311898"/>
              </a:xfrm>
              <a:custGeom>
                <a:avLst/>
                <a:gdLst>
                  <a:gd name="connsiteX0" fmla="*/ 0 w 89149"/>
                  <a:gd name="connsiteY0" fmla="*/ 0 h 311898"/>
                  <a:gd name="connsiteX1" fmla="*/ 89149 w 89149"/>
                  <a:gd name="connsiteY1" fmla="*/ 0 h 311898"/>
                  <a:gd name="connsiteX2" fmla="*/ 89149 w 89149"/>
                  <a:gd name="connsiteY2" fmla="*/ 311899 h 311898"/>
                  <a:gd name="connsiteX3" fmla="*/ 0 w 89149"/>
                  <a:gd name="connsiteY3" fmla="*/ 311899 h 311898"/>
                </a:gdLst>
                <a:ahLst/>
                <a:cxnLst>
                  <a:cxn ang="0">
                    <a:pos x="connsiteX0" y="connsiteY0"/>
                  </a:cxn>
                  <a:cxn ang="0">
                    <a:pos x="connsiteX1" y="connsiteY1"/>
                  </a:cxn>
                  <a:cxn ang="0">
                    <a:pos x="connsiteX2" y="connsiteY2"/>
                  </a:cxn>
                  <a:cxn ang="0">
                    <a:pos x="connsiteX3" y="connsiteY3"/>
                  </a:cxn>
                </a:cxnLst>
                <a:rect l="l" t="t" r="r" b="b"/>
                <a:pathLst>
                  <a:path w="89149" h="311898">
                    <a:moveTo>
                      <a:pt x="0" y="0"/>
                    </a:moveTo>
                    <a:lnTo>
                      <a:pt x="89149" y="0"/>
                    </a:lnTo>
                    <a:lnTo>
                      <a:pt x="89149" y="311899"/>
                    </a:lnTo>
                    <a:lnTo>
                      <a:pt x="0" y="311899"/>
                    </a:lnTo>
                    <a:close/>
                  </a:path>
                </a:pathLst>
              </a:custGeom>
              <a:noFill/>
              <a:ln w="12700" cap="flat">
                <a:solidFill>
                  <a:schemeClr val="bg1"/>
                </a:solidFill>
                <a:prstDash val="solid"/>
                <a:miter/>
              </a:ln>
            </p:spPr>
            <p:txBody>
              <a:bodyPr rtlCol="0" anchor="ctr"/>
              <a:lstStyle/>
              <a:p>
                <a:endParaRPr lang="en-US"/>
              </a:p>
            </p:txBody>
          </p:sp>
          <p:sp>
            <p:nvSpPr>
              <p:cNvPr id="64" name="Freeform: Shape 42">
                <a:extLst>
                  <a:ext uri="{FF2B5EF4-FFF2-40B4-BE49-F238E27FC236}">
                    <a16:creationId xmlns:a16="http://schemas.microsoft.com/office/drawing/2014/main" id="{D6C8F239-3F80-2842-8CE3-D0C95706AAD0}"/>
                  </a:ext>
                </a:extLst>
              </p:cNvPr>
              <p:cNvSpPr/>
              <p:nvPr/>
            </p:nvSpPr>
            <p:spPr>
              <a:xfrm>
                <a:off x="944754" y="2382405"/>
                <a:ext cx="89149" cy="211476"/>
              </a:xfrm>
              <a:custGeom>
                <a:avLst/>
                <a:gdLst>
                  <a:gd name="connsiteX0" fmla="*/ 0 w 89149"/>
                  <a:gd name="connsiteY0" fmla="*/ 0 h 211476"/>
                  <a:gd name="connsiteX1" fmla="*/ 89149 w 89149"/>
                  <a:gd name="connsiteY1" fmla="*/ 0 h 211476"/>
                  <a:gd name="connsiteX2" fmla="*/ 89149 w 89149"/>
                  <a:gd name="connsiteY2" fmla="*/ 211476 h 211476"/>
                  <a:gd name="connsiteX3" fmla="*/ 0 w 89149"/>
                  <a:gd name="connsiteY3" fmla="*/ 211476 h 211476"/>
                </a:gdLst>
                <a:ahLst/>
                <a:cxnLst>
                  <a:cxn ang="0">
                    <a:pos x="connsiteX0" y="connsiteY0"/>
                  </a:cxn>
                  <a:cxn ang="0">
                    <a:pos x="connsiteX1" y="connsiteY1"/>
                  </a:cxn>
                  <a:cxn ang="0">
                    <a:pos x="connsiteX2" y="connsiteY2"/>
                  </a:cxn>
                  <a:cxn ang="0">
                    <a:pos x="connsiteX3" y="connsiteY3"/>
                  </a:cxn>
                </a:cxnLst>
                <a:rect l="l" t="t" r="r" b="b"/>
                <a:pathLst>
                  <a:path w="89149" h="211476">
                    <a:moveTo>
                      <a:pt x="0" y="0"/>
                    </a:moveTo>
                    <a:lnTo>
                      <a:pt x="89149" y="0"/>
                    </a:lnTo>
                    <a:lnTo>
                      <a:pt x="89149" y="211476"/>
                    </a:lnTo>
                    <a:lnTo>
                      <a:pt x="0" y="211476"/>
                    </a:lnTo>
                    <a:close/>
                  </a:path>
                </a:pathLst>
              </a:custGeom>
              <a:noFill/>
              <a:ln w="12700" cap="flat">
                <a:solidFill>
                  <a:schemeClr val="bg1"/>
                </a:solidFill>
                <a:prstDash val="solid"/>
                <a:miter/>
              </a:ln>
            </p:spPr>
            <p:txBody>
              <a:bodyPr rtlCol="0" anchor="ctr"/>
              <a:lstStyle/>
              <a:p>
                <a:endParaRPr lang="en-US"/>
              </a:p>
            </p:txBody>
          </p:sp>
          <p:sp>
            <p:nvSpPr>
              <p:cNvPr id="65" name="Freeform: Shape 43">
                <a:extLst>
                  <a:ext uri="{FF2B5EF4-FFF2-40B4-BE49-F238E27FC236}">
                    <a16:creationId xmlns:a16="http://schemas.microsoft.com/office/drawing/2014/main" id="{F8DAB363-24DD-884B-AEDB-09D975BB7B91}"/>
                  </a:ext>
                </a:extLst>
              </p:cNvPr>
              <p:cNvSpPr/>
              <p:nvPr/>
            </p:nvSpPr>
            <p:spPr>
              <a:xfrm>
                <a:off x="1078350" y="2482699"/>
                <a:ext cx="89149" cy="111438"/>
              </a:xfrm>
              <a:custGeom>
                <a:avLst/>
                <a:gdLst>
                  <a:gd name="connsiteX0" fmla="*/ 0 w 89149"/>
                  <a:gd name="connsiteY0" fmla="*/ 0 h 111438"/>
                  <a:gd name="connsiteX1" fmla="*/ 89149 w 89149"/>
                  <a:gd name="connsiteY1" fmla="*/ 0 h 111438"/>
                  <a:gd name="connsiteX2" fmla="*/ 89149 w 89149"/>
                  <a:gd name="connsiteY2" fmla="*/ 111438 h 111438"/>
                  <a:gd name="connsiteX3" fmla="*/ 0 w 89149"/>
                  <a:gd name="connsiteY3" fmla="*/ 111438 h 111438"/>
                </a:gdLst>
                <a:ahLst/>
                <a:cxnLst>
                  <a:cxn ang="0">
                    <a:pos x="connsiteX0" y="connsiteY0"/>
                  </a:cxn>
                  <a:cxn ang="0">
                    <a:pos x="connsiteX1" y="connsiteY1"/>
                  </a:cxn>
                  <a:cxn ang="0">
                    <a:pos x="connsiteX2" y="connsiteY2"/>
                  </a:cxn>
                  <a:cxn ang="0">
                    <a:pos x="connsiteX3" y="connsiteY3"/>
                  </a:cxn>
                </a:cxnLst>
                <a:rect l="l" t="t" r="r" b="b"/>
                <a:pathLst>
                  <a:path w="89149" h="111438">
                    <a:moveTo>
                      <a:pt x="0" y="0"/>
                    </a:moveTo>
                    <a:lnTo>
                      <a:pt x="89149" y="0"/>
                    </a:lnTo>
                    <a:lnTo>
                      <a:pt x="89149" y="111438"/>
                    </a:lnTo>
                    <a:lnTo>
                      <a:pt x="0" y="111438"/>
                    </a:lnTo>
                    <a:close/>
                  </a:path>
                </a:pathLst>
              </a:custGeom>
              <a:noFill/>
              <a:ln w="12700" cap="flat">
                <a:solidFill>
                  <a:schemeClr val="bg1"/>
                </a:solidFill>
                <a:prstDash val="solid"/>
                <a:miter/>
              </a:ln>
            </p:spPr>
            <p:txBody>
              <a:bodyPr rtlCol="0" anchor="ctr"/>
              <a:lstStyle/>
              <a:p>
                <a:endParaRPr lang="en-US"/>
              </a:p>
            </p:txBody>
          </p:sp>
          <p:sp>
            <p:nvSpPr>
              <p:cNvPr id="66" name="Freeform: Shape 44">
                <a:extLst>
                  <a:ext uri="{FF2B5EF4-FFF2-40B4-BE49-F238E27FC236}">
                    <a16:creationId xmlns:a16="http://schemas.microsoft.com/office/drawing/2014/main" id="{C53120DC-DE9C-004B-B39E-B03262320833}"/>
                  </a:ext>
                </a:extLst>
              </p:cNvPr>
              <p:cNvSpPr/>
              <p:nvPr/>
            </p:nvSpPr>
            <p:spPr>
              <a:xfrm>
                <a:off x="899923" y="2070634"/>
                <a:ext cx="245159" cy="245163"/>
              </a:xfrm>
              <a:custGeom>
                <a:avLst/>
                <a:gdLst>
                  <a:gd name="connsiteX0" fmla="*/ 122251 w 245159"/>
                  <a:gd name="connsiteY0" fmla="*/ -137 h 245163"/>
                  <a:gd name="connsiteX1" fmla="*/ -457 w 245159"/>
                  <a:gd name="connsiteY1" fmla="*/ 122317 h 245163"/>
                  <a:gd name="connsiteX2" fmla="*/ 121995 w 245159"/>
                  <a:gd name="connsiteY2" fmla="*/ 245027 h 245163"/>
                  <a:gd name="connsiteX3" fmla="*/ 244703 w 245159"/>
                  <a:gd name="connsiteY3" fmla="*/ 122573 h 245163"/>
                  <a:gd name="connsiteX4" fmla="*/ 244703 w 245159"/>
                  <a:gd name="connsiteY4" fmla="*/ 122317 h 245163"/>
                  <a:gd name="connsiteX5" fmla="*/ 122251 w 245159"/>
                  <a:gd name="connsiteY5" fmla="*/ -137 h 245163"/>
                  <a:gd name="connsiteX6" fmla="*/ 122251 w 245159"/>
                  <a:gd name="connsiteY6" fmla="*/ 11007 h 245163"/>
                  <a:gd name="connsiteX7" fmla="*/ 233687 w 245159"/>
                  <a:gd name="connsiteY7" fmla="*/ 122445 h 245163"/>
                  <a:gd name="connsiteX8" fmla="*/ 122250 w 245159"/>
                  <a:gd name="connsiteY8" fmla="*/ 233884 h 245163"/>
                  <a:gd name="connsiteX9" fmla="*/ 10814 w 245159"/>
                  <a:gd name="connsiteY9" fmla="*/ 122445 h 245163"/>
                  <a:gd name="connsiteX10" fmla="*/ 10814 w 245159"/>
                  <a:gd name="connsiteY10" fmla="*/ 122317 h 245163"/>
                  <a:gd name="connsiteX11" fmla="*/ 122251 w 245159"/>
                  <a:gd name="connsiteY11" fmla="*/ 11007 h 24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159" h="245163">
                    <a:moveTo>
                      <a:pt x="122251" y="-137"/>
                    </a:moveTo>
                    <a:cubicBezTo>
                      <a:pt x="54552" y="-207"/>
                      <a:pt x="-386" y="54617"/>
                      <a:pt x="-457" y="122317"/>
                    </a:cubicBezTo>
                    <a:cubicBezTo>
                      <a:pt x="-528" y="190017"/>
                      <a:pt x="54296" y="244956"/>
                      <a:pt x="121995" y="245027"/>
                    </a:cubicBezTo>
                    <a:cubicBezTo>
                      <a:pt x="189694" y="245098"/>
                      <a:pt x="244632" y="190273"/>
                      <a:pt x="244703" y="122573"/>
                    </a:cubicBezTo>
                    <a:cubicBezTo>
                      <a:pt x="244703" y="122488"/>
                      <a:pt x="244703" y="122403"/>
                      <a:pt x="244703" y="122317"/>
                    </a:cubicBezTo>
                    <a:cubicBezTo>
                      <a:pt x="244632" y="54717"/>
                      <a:pt x="189850" y="-66"/>
                      <a:pt x="122251" y="-137"/>
                    </a:cubicBezTo>
                    <a:moveTo>
                      <a:pt x="122251" y="11007"/>
                    </a:moveTo>
                    <a:cubicBezTo>
                      <a:pt x="183795" y="11007"/>
                      <a:pt x="233687" y="60900"/>
                      <a:pt x="233687" y="122445"/>
                    </a:cubicBezTo>
                    <a:cubicBezTo>
                      <a:pt x="233687" y="183991"/>
                      <a:pt x="183795" y="233884"/>
                      <a:pt x="122250" y="233884"/>
                    </a:cubicBezTo>
                    <a:cubicBezTo>
                      <a:pt x="60706" y="233884"/>
                      <a:pt x="10814" y="183991"/>
                      <a:pt x="10814" y="122445"/>
                    </a:cubicBezTo>
                    <a:cubicBezTo>
                      <a:pt x="10814" y="122403"/>
                      <a:pt x="10814" y="122360"/>
                      <a:pt x="10814" y="122317"/>
                    </a:cubicBezTo>
                    <a:cubicBezTo>
                      <a:pt x="10885" y="60822"/>
                      <a:pt x="60756" y="11007"/>
                      <a:pt x="122251" y="11007"/>
                    </a:cubicBezTo>
                  </a:path>
                </a:pathLst>
              </a:custGeom>
              <a:solidFill>
                <a:schemeClr val="bg2"/>
              </a:solidFill>
              <a:ln w="12700" cap="flat">
                <a:solidFill>
                  <a:schemeClr val="bg1"/>
                </a:solidFill>
                <a:prstDash val="solid"/>
                <a:miter/>
              </a:ln>
            </p:spPr>
            <p:txBody>
              <a:bodyPr rtlCol="0" anchor="ctr"/>
              <a:lstStyle/>
              <a:p>
                <a:endParaRPr lang="en-US"/>
              </a:p>
            </p:txBody>
          </p:sp>
          <p:sp>
            <p:nvSpPr>
              <p:cNvPr id="67" name="Freeform: Shape 45">
                <a:extLst>
                  <a:ext uri="{FF2B5EF4-FFF2-40B4-BE49-F238E27FC236}">
                    <a16:creationId xmlns:a16="http://schemas.microsoft.com/office/drawing/2014/main" id="{BCB43FA9-D2C4-8B47-B05C-9A418E188EBA}"/>
                  </a:ext>
                </a:extLst>
              </p:cNvPr>
              <p:cNvSpPr/>
              <p:nvPr/>
            </p:nvSpPr>
            <p:spPr>
              <a:xfrm rot="19017000">
                <a:off x="1142054" y="2259695"/>
                <a:ext cx="11143" cy="132829"/>
              </a:xfrm>
              <a:custGeom>
                <a:avLst/>
                <a:gdLst>
                  <a:gd name="connsiteX0" fmla="*/ -457 w 11143"/>
                  <a:gd name="connsiteY0" fmla="*/ -137 h 132829"/>
                  <a:gd name="connsiteX1" fmla="*/ 10687 w 11143"/>
                  <a:gd name="connsiteY1" fmla="*/ -137 h 132829"/>
                  <a:gd name="connsiteX2" fmla="*/ 10687 w 11143"/>
                  <a:gd name="connsiteY2" fmla="*/ 132692 h 132829"/>
                  <a:gd name="connsiteX3" fmla="*/ -457 w 11143"/>
                  <a:gd name="connsiteY3" fmla="*/ 132692 h 132829"/>
                </a:gdLst>
                <a:ahLst/>
                <a:cxnLst>
                  <a:cxn ang="0">
                    <a:pos x="connsiteX0" y="connsiteY0"/>
                  </a:cxn>
                  <a:cxn ang="0">
                    <a:pos x="connsiteX1" y="connsiteY1"/>
                  </a:cxn>
                  <a:cxn ang="0">
                    <a:pos x="connsiteX2" y="connsiteY2"/>
                  </a:cxn>
                  <a:cxn ang="0">
                    <a:pos x="connsiteX3" y="connsiteY3"/>
                  </a:cxn>
                </a:cxnLst>
                <a:rect l="l" t="t" r="r" b="b"/>
                <a:pathLst>
                  <a:path w="11143" h="132829">
                    <a:moveTo>
                      <a:pt x="-457" y="-137"/>
                    </a:moveTo>
                    <a:lnTo>
                      <a:pt x="10687" y="-137"/>
                    </a:lnTo>
                    <a:lnTo>
                      <a:pt x="10687" y="132692"/>
                    </a:lnTo>
                    <a:lnTo>
                      <a:pt x="-457" y="132692"/>
                    </a:lnTo>
                    <a:close/>
                  </a:path>
                </a:pathLst>
              </a:custGeom>
              <a:solidFill>
                <a:srgbClr val="000000"/>
              </a:solidFill>
              <a:ln w="12700" cap="flat">
                <a:solidFill>
                  <a:schemeClr val="bg1"/>
                </a:solidFill>
                <a:prstDash val="solid"/>
                <a:miter/>
              </a:ln>
            </p:spPr>
            <p:txBody>
              <a:bodyPr rtlCol="0" anchor="ctr"/>
              <a:lstStyle/>
              <a:p>
                <a:endParaRPr lang="en-US" dirty="0"/>
              </a:p>
            </p:txBody>
          </p:sp>
          <p:sp>
            <p:nvSpPr>
              <p:cNvPr id="68" name="Freeform: Shape 46">
                <a:extLst>
                  <a:ext uri="{FF2B5EF4-FFF2-40B4-BE49-F238E27FC236}">
                    <a16:creationId xmlns:a16="http://schemas.microsoft.com/office/drawing/2014/main" id="{44446655-E117-A448-B0A6-44889A72D23E}"/>
                  </a:ext>
                </a:extLst>
              </p:cNvPr>
              <p:cNvSpPr/>
              <p:nvPr/>
            </p:nvSpPr>
            <p:spPr>
              <a:xfrm>
                <a:off x="744168" y="1992627"/>
                <a:ext cx="490063" cy="668245"/>
              </a:xfrm>
              <a:custGeom>
                <a:avLst/>
                <a:gdLst>
                  <a:gd name="connsiteX0" fmla="*/ 467319 w 490063"/>
                  <a:gd name="connsiteY0" fmla="*/ -137 h 668245"/>
                  <a:gd name="connsiteX1" fmla="*/ 133267 w 490063"/>
                  <a:gd name="connsiteY1" fmla="*/ -137 h 668245"/>
                  <a:gd name="connsiteX2" fmla="*/ -457 w 490063"/>
                  <a:gd name="connsiteY2" fmla="*/ 133461 h 668245"/>
                  <a:gd name="connsiteX3" fmla="*/ -457 w 490063"/>
                  <a:gd name="connsiteY3" fmla="*/ 645821 h 668245"/>
                  <a:gd name="connsiteX4" fmla="*/ 21830 w 490063"/>
                  <a:gd name="connsiteY4" fmla="*/ 668108 h 668245"/>
                  <a:gd name="connsiteX5" fmla="*/ 467319 w 490063"/>
                  <a:gd name="connsiteY5" fmla="*/ 668108 h 668245"/>
                  <a:gd name="connsiteX6" fmla="*/ 489606 w 490063"/>
                  <a:gd name="connsiteY6" fmla="*/ 645820 h 668245"/>
                  <a:gd name="connsiteX7" fmla="*/ 489607 w 490063"/>
                  <a:gd name="connsiteY7" fmla="*/ 22151 h 668245"/>
                  <a:gd name="connsiteX8" fmla="*/ 467320 w 490063"/>
                  <a:gd name="connsiteY8" fmla="*/ -137 h 668245"/>
                  <a:gd name="connsiteX9" fmla="*/ 467319 w 490063"/>
                  <a:gd name="connsiteY9" fmla="*/ 11007 h 668245"/>
                  <a:gd name="connsiteX10" fmla="*/ 478463 w 490063"/>
                  <a:gd name="connsiteY10" fmla="*/ 22151 h 668245"/>
                  <a:gd name="connsiteX11" fmla="*/ 478463 w 490063"/>
                  <a:gd name="connsiteY11" fmla="*/ 645821 h 668245"/>
                  <a:gd name="connsiteX12" fmla="*/ 467320 w 490063"/>
                  <a:gd name="connsiteY12" fmla="*/ 656964 h 668245"/>
                  <a:gd name="connsiteX13" fmla="*/ 21830 w 490063"/>
                  <a:gd name="connsiteY13" fmla="*/ 656964 h 668245"/>
                  <a:gd name="connsiteX14" fmla="*/ 10686 w 490063"/>
                  <a:gd name="connsiteY14" fmla="*/ 645821 h 668245"/>
                  <a:gd name="connsiteX15" fmla="*/ 10686 w 490063"/>
                  <a:gd name="connsiteY15" fmla="*/ 138072 h 668245"/>
                  <a:gd name="connsiteX16" fmla="*/ 137878 w 490063"/>
                  <a:gd name="connsiteY16" fmla="*/ 11007 h 6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063" h="668245">
                    <a:moveTo>
                      <a:pt x="467319" y="-137"/>
                    </a:moveTo>
                    <a:lnTo>
                      <a:pt x="133267" y="-137"/>
                    </a:lnTo>
                    <a:lnTo>
                      <a:pt x="-457" y="133461"/>
                    </a:lnTo>
                    <a:lnTo>
                      <a:pt x="-457" y="645821"/>
                    </a:lnTo>
                    <a:cubicBezTo>
                      <a:pt x="-457" y="658130"/>
                      <a:pt x="9521" y="668108"/>
                      <a:pt x="21830" y="668108"/>
                    </a:cubicBezTo>
                    <a:lnTo>
                      <a:pt x="467319" y="668108"/>
                    </a:lnTo>
                    <a:cubicBezTo>
                      <a:pt x="479628" y="668108"/>
                      <a:pt x="489606" y="658130"/>
                      <a:pt x="489606" y="645820"/>
                    </a:cubicBezTo>
                    <a:lnTo>
                      <a:pt x="489607" y="22151"/>
                    </a:lnTo>
                    <a:cubicBezTo>
                      <a:pt x="489607" y="9842"/>
                      <a:pt x="479629" y="-137"/>
                      <a:pt x="467320" y="-137"/>
                    </a:cubicBezTo>
                    <a:moveTo>
                      <a:pt x="467319" y="11007"/>
                    </a:moveTo>
                    <a:cubicBezTo>
                      <a:pt x="473474" y="11007"/>
                      <a:pt x="478463" y="15996"/>
                      <a:pt x="478463" y="22151"/>
                    </a:cubicBezTo>
                    <a:lnTo>
                      <a:pt x="478463" y="645821"/>
                    </a:lnTo>
                    <a:cubicBezTo>
                      <a:pt x="478463" y="651975"/>
                      <a:pt x="473474" y="656964"/>
                      <a:pt x="467320" y="656964"/>
                    </a:cubicBezTo>
                    <a:lnTo>
                      <a:pt x="21830" y="656964"/>
                    </a:lnTo>
                    <a:cubicBezTo>
                      <a:pt x="15675" y="656964"/>
                      <a:pt x="10686" y="651975"/>
                      <a:pt x="10686" y="645821"/>
                    </a:cubicBezTo>
                    <a:lnTo>
                      <a:pt x="10686" y="138072"/>
                    </a:lnTo>
                    <a:lnTo>
                      <a:pt x="137878" y="11007"/>
                    </a:lnTo>
                    <a:close/>
                  </a:path>
                </a:pathLst>
              </a:custGeom>
              <a:solidFill>
                <a:schemeClr val="bg2"/>
              </a:solidFill>
              <a:ln w="12700" cap="flat">
                <a:solidFill>
                  <a:schemeClr val="bg1"/>
                </a:solidFill>
                <a:prstDash val="solid"/>
                <a:miter/>
              </a:ln>
            </p:spPr>
            <p:txBody>
              <a:bodyPr rtlCol="0" anchor="ctr"/>
              <a:lstStyle/>
              <a:p>
                <a:endParaRPr lang="en-US"/>
              </a:p>
            </p:txBody>
          </p:sp>
          <p:sp>
            <p:nvSpPr>
              <p:cNvPr id="69" name="Freeform: Shape 47">
                <a:extLst>
                  <a:ext uri="{FF2B5EF4-FFF2-40B4-BE49-F238E27FC236}">
                    <a16:creationId xmlns:a16="http://schemas.microsoft.com/office/drawing/2014/main" id="{B6840203-52D0-0341-93E6-32029765B4B0}"/>
                  </a:ext>
                </a:extLst>
              </p:cNvPr>
              <p:cNvSpPr/>
              <p:nvPr/>
            </p:nvSpPr>
            <p:spPr>
              <a:xfrm>
                <a:off x="749804" y="1997879"/>
                <a:ext cx="138718" cy="138721"/>
              </a:xfrm>
              <a:custGeom>
                <a:avLst/>
                <a:gdLst>
                  <a:gd name="connsiteX0" fmla="*/ 110467 w 138718"/>
                  <a:gd name="connsiteY0" fmla="*/ 138585 h 138721"/>
                  <a:gd name="connsiteX1" fmla="*/ -457 w 138718"/>
                  <a:gd name="connsiteY1" fmla="*/ 138585 h 138721"/>
                  <a:gd name="connsiteX2" fmla="*/ -457 w 138718"/>
                  <a:gd name="connsiteY2" fmla="*/ 127441 h 138721"/>
                  <a:gd name="connsiteX3" fmla="*/ 110467 w 138718"/>
                  <a:gd name="connsiteY3" fmla="*/ 127441 h 138721"/>
                  <a:gd name="connsiteX4" fmla="*/ 127118 w 138718"/>
                  <a:gd name="connsiteY4" fmla="*/ 110789 h 138721"/>
                  <a:gd name="connsiteX5" fmla="*/ 127118 w 138718"/>
                  <a:gd name="connsiteY5" fmla="*/ -137 h 138721"/>
                  <a:gd name="connsiteX6" fmla="*/ 138262 w 138718"/>
                  <a:gd name="connsiteY6" fmla="*/ -137 h 138721"/>
                  <a:gd name="connsiteX7" fmla="*/ 138262 w 138718"/>
                  <a:gd name="connsiteY7" fmla="*/ 110789 h 138721"/>
                  <a:gd name="connsiteX8" fmla="*/ 110467 w 138718"/>
                  <a:gd name="connsiteY8" fmla="*/ 138585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8" h="138721">
                    <a:moveTo>
                      <a:pt x="110467" y="138585"/>
                    </a:moveTo>
                    <a:lnTo>
                      <a:pt x="-457" y="138585"/>
                    </a:lnTo>
                    <a:lnTo>
                      <a:pt x="-457" y="127441"/>
                    </a:lnTo>
                    <a:lnTo>
                      <a:pt x="110467" y="127441"/>
                    </a:lnTo>
                    <a:cubicBezTo>
                      <a:pt x="119663" y="127441"/>
                      <a:pt x="127118" y="119986"/>
                      <a:pt x="127118" y="110789"/>
                    </a:cubicBezTo>
                    <a:lnTo>
                      <a:pt x="127118" y="-137"/>
                    </a:lnTo>
                    <a:lnTo>
                      <a:pt x="138262" y="-137"/>
                    </a:lnTo>
                    <a:lnTo>
                      <a:pt x="138262" y="110789"/>
                    </a:lnTo>
                    <a:cubicBezTo>
                      <a:pt x="138192" y="126111"/>
                      <a:pt x="125788" y="138514"/>
                      <a:pt x="110467" y="138585"/>
                    </a:cubicBezTo>
                    <a:close/>
                  </a:path>
                </a:pathLst>
              </a:custGeom>
              <a:solidFill>
                <a:schemeClr val="bg2"/>
              </a:solidFill>
              <a:ln w="12700" cap="flat">
                <a:solidFill>
                  <a:schemeClr val="bg1"/>
                </a:solidFill>
                <a:prstDash val="solid"/>
                <a:miter/>
              </a:ln>
            </p:spPr>
            <p:txBody>
              <a:bodyPr rtlCol="0" anchor="ctr"/>
              <a:lstStyle/>
              <a:p>
                <a:endParaRPr lang="en-US" dirty="0"/>
              </a:p>
            </p:txBody>
          </p:sp>
        </p:grpSp>
      </p:grpSp>
      <p:sp>
        <p:nvSpPr>
          <p:cNvPr id="70" name="Google Shape;281;p3">
            <a:extLst>
              <a:ext uri="{FF2B5EF4-FFF2-40B4-BE49-F238E27FC236}">
                <a16:creationId xmlns:a16="http://schemas.microsoft.com/office/drawing/2014/main" id="{229998E0-8CDA-DD4D-AA44-0253FC3C2D5F}"/>
              </a:ext>
            </a:extLst>
          </p:cNvPr>
          <p:cNvSpPr txBox="1"/>
          <p:nvPr/>
        </p:nvSpPr>
        <p:spPr>
          <a:xfrm>
            <a:off x="1711945" y="2859995"/>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1</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Employer Initial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1" name="Google Shape;282;p3">
            <a:extLst>
              <a:ext uri="{FF2B5EF4-FFF2-40B4-BE49-F238E27FC236}">
                <a16:creationId xmlns:a16="http://schemas.microsoft.com/office/drawing/2014/main" id="{58E4CF4A-2F39-9C43-AB9E-6E12B2979FF9}"/>
              </a:ext>
            </a:extLst>
          </p:cNvPr>
          <p:cNvSpPr txBox="1"/>
          <p:nvPr/>
        </p:nvSpPr>
        <p:spPr>
          <a:xfrm>
            <a:off x="5358583" y="2859995"/>
            <a:ext cx="1466400" cy="4924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2</a:t>
            </a:r>
            <a:r>
              <a:rPr lang="en-US" sz="1200" b="1" i="0" u="none" strike="noStrike" cap="none" dirty="0">
                <a:solidFill>
                  <a:srgbClr val="4A657A"/>
                </a:solidFill>
                <a:latin typeface="JPM AM Pro Book" panose="020B0403040102020003" pitchFamily="34" charset="77"/>
                <a:ea typeface="Nunito Sans"/>
                <a:cs typeface="Nunito Sans"/>
                <a:sym typeface="Nunito Sans"/>
              </a:rPr>
              <a:t> </a:t>
            </a:r>
            <a:endParaRPr sz="1200" b="1" i="0" u="none" strike="noStrike" cap="none" dirty="0">
              <a:solidFill>
                <a:srgbClr val="4A657A"/>
              </a:solidFill>
              <a:latin typeface="JPM AM Pro Book" panose="020B0403040102020003" pitchFamily="34" charset="77"/>
              <a:ea typeface="Nunito Sans"/>
              <a:cs typeface="Nunito Sans"/>
              <a:sym typeface="Nunito Sans"/>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Kickoff Meeting</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2" name="Google Shape;283;p3">
            <a:extLst>
              <a:ext uri="{FF2B5EF4-FFF2-40B4-BE49-F238E27FC236}">
                <a16:creationId xmlns:a16="http://schemas.microsoft.com/office/drawing/2014/main" id="{88049771-100C-ED42-AD7F-C83D4D8DB33B}"/>
              </a:ext>
            </a:extLst>
          </p:cNvPr>
          <p:cNvSpPr txBox="1"/>
          <p:nvPr/>
        </p:nvSpPr>
        <p:spPr>
          <a:xfrm>
            <a:off x="8240615" y="2825167"/>
            <a:ext cx="16638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3</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Plan &amp; Payroll Setup</a:t>
            </a:r>
            <a:endParaRPr sz="1400" b="0" i="0" u="none" strike="noStrike" cap="none" dirty="0">
              <a:solidFill>
                <a:srgbClr val="000000"/>
              </a:solidFill>
              <a:latin typeface="JPM AM Pro Book" panose="020B0403040102020003" pitchFamily="34" charset="77"/>
              <a:ea typeface="Arial"/>
              <a:cs typeface="Arial"/>
              <a:sym typeface="Arial"/>
            </a:endParaRPr>
          </a:p>
        </p:txBody>
      </p:sp>
      <p:sp>
        <p:nvSpPr>
          <p:cNvPr id="73" name="Google Shape;285;p3">
            <a:extLst>
              <a:ext uri="{FF2B5EF4-FFF2-40B4-BE49-F238E27FC236}">
                <a16:creationId xmlns:a16="http://schemas.microsoft.com/office/drawing/2014/main" id="{0A882DF8-EEA5-C446-9BA5-BD0A0181ED92}"/>
              </a:ext>
            </a:extLst>
          </p:cNvPr>
          <p:cNvSpPr txBox="1"/>
          <p:nvPr/>
        </p:nvSpPr>
        <p:spPr>
          <a:xfrm>
            <a:off x="1683016" y="5132580"/>
            <a:ext cx="1916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4 </a:t>
            </a: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Prepare for Plan Start Date</a:t>
            </a:r>
            <a:endParaRPr sz="1400" b="1" i="0" u="none" strike="noStrike" cap="none" dirty="0">
              <a:solidFill>
                <a:srgbClr val="000000"/>
              </a:solidFill>
              <a:latin typeface="JPM AM Pro Book" panose="020B0403040102020003" pitchFamily="34" charset="77"/>
              <a:ea typeface="Georgia"/>
              <a:cs typeface="Georgia"/>
              <a:sym typeface="Georgia"/>
            </a:endParaRPr>
          </a:p>
        </p:txBody>
      </p:sp>
      <p:sp>
        <p:nvSpPr>
          <p:cNvPr id="74" name="Google Shape;286;p3">
            <a:extLst>
              <a:ext uri="{FF2B5EF4-FFF2-40B4-BE49-F238E27FC236}">
                <a16:creationId xmlns:a16="http://schemas.microsoft.com/office/drawing/2014/main" id="{B734F9CB-DA14-D547-BDDA-EC9DECBE6405}"/>
              </a:ext>
            </a:extLst>
          </p:cNvPr>
          <p:cNvSpPr/>
          <p:nvPr/>
        </p:nvSpPr>
        <p:spPr>
          <a:xfrm>
            <a:off x="5098890" y="1431707"/>
            <a:ext cx="2005794" cy="2214294"/>
          </a:xfrm>
          <a:prstGeom prst="roundRect">
            <a:avLst>
              <a:gd name="adj" fmla="val 0"/>
            </a:avLst>
          </a:prstGeom>
          <a:noFill/>
          <a:ln w="3810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Picture Placeholder 14" descr="Shape&#10;&#10;Description automatically generated with low confidence">
            <a:extLst>
              <a:ext uri="{FF2B5EF4-FFF2-40B4-BE49-F238E27FC236}">
                <a16:creationId xmlns:a16="http://schemas.microsoft.com/office/drawing/2014/main" id="{64D8D9D2-5C90-5642-B08F-457953892D45}"/>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401396" y="2538854"/>
            <a:ext cx="642281" cy="642281"/>
          </a:xfrm>
          <a:prstGeom prst="rect">
            <a:avLst/>
          </a:prstGeom>
        </p:spPr>
      </p:pic>
      <p:pic>
        <p:nvPicPr>
          <p:cNvPr id="76" name="Picture Placeholder 14" descr="Shape&#10;&#10;Description automatically generated with low confidence">
            <a:extLst>
              <a:ext uri="{FF2B5EF4-FFF2-40B4-BE49-F238E27FC236}">
                <a16:creationId xmlns:a16="http://schemas.microsoft.com/office/drawing/2014/main" id="{EA2348C5-D20E-A945-B235-36D63DB063C2}"/>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7490757" y="2518575"/>
            <a:ext cx="642280" cy="642280"/>
          </a:xfrm>
          <a:prstGeom prst="rect">
            <a:avLst/>
          </a:prstGeom>
        </p:spPr>
      </p:pic>
      <p:pic>
        <p:nvPicPr>
          <p:cNvPr id="77" name="Picture Placeholder 14" descr="Shape&#10;&#10;Description automatically generated with low confidence">
            <a:extLst>
              <a:ext uri="{FF2B5EF4-FFF2-40B4-BE49-F238E27FC236}">
                <a16:creationId xmlns:a16="http://schemas.microsoft.com/office/drawing/2014/main" id="{72695127-446A-6740-A411-4E254C2D45B1}"/>
              </a:ext>
            </a:extLst>
          </p:cNvPr>
          <p:cNvPicPr>
            <a:picLocks noChangeAspect="1"/>
          </p:cNvPicPr>
          <p:nvPr/>
        </p:nvPicPr>
        <p:blipFill rotWithShape="1">
          <a:blip r:embed="rId6">
            <a:extLst>
              <a:ext uri="{28A0092B-C50C-407E-A947-70E740481C1C}">
                <a14:useLocalDpi xmlns:a14="http://schemas.microsoft.com/office/drawing/2010/main" val="0"/>
              </a:ext>
            </a:extLst>
          </a:blip>
          <a:srcRect t="73" b="73"/>
          <a:stretch/>
        </p:blipFill>
        <p:spPr>
          <a:xfrm>
            <a:off x="4332032" y="4143076"/>
            <a:ext cx="642281" cy="642281"/>
          </a:xfrm>
          <a:prstGeom prst="rect">
            <a:avLst/>
          </a:prstGeom>
        </p:spPr>
      </p:pic>
      <p:sp>
        <p:nvSpPr>
          <p:cNvPr id="78" name="Google Shape;284;p3">
            <a:extLst>
              <a:ext uri="{FF2B5EF4-FFF2-40B4-BE49-F238E27FC236}">
                <a16:creationId xmlns:a16="http://schemas.microsoft.com/office/drawing/2014/main" id="{24ACDAAE-EBA4-4E45-B6D3-DF1740B40E86}"/>
              </a:ext>
            </a:extLst>
          </p:cNvPr>
          <p:cNvSpPr txBox="1"/>
          <p:nvPr/>
        </p:nvSpPr>
        <p:spPr>
          <a:xfrm>
            <a:off x="5135062" y="5132580"/>
            <a:ext cx="1874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4A657A"/>
                </a:solidFill>
                <a:latin typeface="JPM AM Pro Book" panose="020B0403040102020003" pitchFamily="34" charset="77"/>
                <a:ea typeface="Nunito Sans ExtraBold"/>
                <a:cs typeface="Nunito Sans ExtraBold"/>
                <a:sym typeface="Nunito Sans ExtraBold"/>
              </a:rPr>
              <a:t>PHASE 5</a:t>
            </a:r>
            <a:endParaRPr lang="en-US" sz="1200" b="1" dirty="0">
              <a:solidFill>
                <a:srgbClr val="4A657A"/>
              </a:solidFill>
              <a:latin typeface="JPM AM Pro Book" panose="020B0403040102020003" pitchFamily="34" charset="77"/>
              <a:ea typeface="Nunito Sans ExtraBold"/>
              <a:cs typeface="Nunito Sans ExtraBold"/>
              <a:sym typeface="Nunito Sans"/>
            </a:endParaRPr>
          </a:p>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JPM AM Pro Book" panose="020B0403040102020003" pitchFamily="34" charset="77"/>
                <a:ea typeface="Nunito Sans"/>
                <a:cs typeface="Nunito Sans"/>
                <a:sym typeface="Nunito Sans"/>
              </a:rPr>
              <a:t>Onboarding Complete</a:t>
            </a:r>
            <a:endParaRPr sz="1400" b="0" i="0" u="none" strike="noStrike" cap="none" dirty="0">
              <a:solidFill>
                <a:srgbClr val="000000"/>
              </a:solidFill>
              <a:latin typeface="JPM AM Pro Book" panose="020B0403040102020003" pitchFamily="34" charset="77"/>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ea typeface="Georgia"/>
              <a:cs typeface="Georgia"/>
              <a:sym typeface="Georgia"/>
            </a:endParaRPr>
          </a:p>
        </p:txBody>
      </p:sp>
    </p:spTree>
    <p:extLst>
      <p:ext uri="{BB962C8B-B14F-4D97-AF65-F5344CB8AC3E}">
        <p14:creationId xmlns:p14="http://schemas.microsoft.com/office/powerpoint/2010/main" val="143294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3B1A10-A365-1150-1553-A4E9AD8A7CD2}"/>
              </a:ext>
            </a:extLst>
          </p:cNvPr>
          <p:cNvSpPr/>
          <p:nvPr/>
        </p:nvSpPr>
        <p:spPr>
          <a:xfrm>
            <a:off x="8387176" y="2084686"/>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12" name="Rectangle 11">
            <a:extLst>
              <a:ext uri="{FF2B5EF4-FFF2-40B4-BE49-F238E27FC236}">
                <a16:creationId xmlns:a16="http://schemas.microsoft.com/office/drawing/2014/main" id="{9D16870B-333C-29B9-FCA8-966223AE86FF}"/>
              </a:ext>
            </a:extLst>
          </p:cNvPr>
          <p:cNvSpPr/>
          <p:nvPr/>
        </p:nvSpPr>
        <p:spPr>
          <a:xfrm>
            <a:off x="4395527" y="2102173"/>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244AE569-9C04-FF06-0F24-31B1BBA38484}"/>
              </a:ext>
            </a:extLst>
          </p:cNvPr>
          <p:cNvSpPr/>
          <p:nvPr/>
        </p:nvSpPr>
        <p:spPr>
          <a:xfrm>
            <a:off x="457665" y="2098133"/>
            <a:ext cx="3755747" cy="372931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3" name="Text Placeholder 2">
            <a:extLst>
              <a:ext uri="{FF2B5EF4-FFF2-40B4-BE49-F238E27FC236}">
                <a16:creationId xmlns:a16="http://schemas.microsoft.com/office/drawing/2014/main" id="{C9BB19CB-A7B7-4B63-A7CA-6183B663D117}"/>
              </a:ext>
            </a:extLst>
          </p:cNvPr>
          <p:cNvSpPr>
            <a:spLocks noGrp="1"/>
          </p:cNvSpPr>
          <p:nvPr>
            <p:ph type="body" sz="quarter" idx="24"/>
          </p:nvPr>
        </p:nvSpPr>
        <p:spPr>
          <a:xfrm>
            <a:off x="920740" y="2071625"/>
            <a:ext cx="3292672" cy="2002536"/>
          </a:xfrm>
        </p:spPr>
        <p:txBody>
          <a:bodyPr/>
          <a:lstStyle/>
          <a:p>
            <a:r>
              <a:rPr lang="en-GB" dirty="0">
                <a:latin typeface="JPM AM Pro Book" panose="020B0403040102020003" pitchFamily="34" charset="77"/>
              </a:rPr>
              <a:t>Onboarding Welcome Email</a:t>
            </a:r>
          </a:p>
          <a:p>
            <a:pPr lvl="1"/>
            <a:r>
              <a:rPr lang="en-GB" dirty="0">
                <a:latin typeface="JPM AM Pro Book" panose="020B0403040102020003" pitchFamily="34" charset="77"/>
              </a:rPr>
              <a:t>Click on Implementation Manager’s scheduling link in the email</a:t>
            </a:r>
            <a:endParaRPr lang="en-US" dirty="0">
              <a:latin typeface="JPM AM Pro Book" panose="020B0403040102020003" pitchFamily="34" charset="77"/>
            </a:endParaRPr>
          </a:p>
        </p:txBody>
      </p:sp>
      <p:sp>
        <p:nvSpPr>
          <p:cNvPr id="7" name="Text Placeholder 6">
            <a:extLst>
              <a:ext uri="{FF2B5EF4-FFF2-40B4-BE49-F238E27FC236}">
                <a16:creationId xmlns:a16="http://schemas.microsoft.com/office/drawing/2014/main" id="{B8957F83-9A90-4096-9B5F-7D8DB8CB044B}"/>
              </a:ext>
            </a:extLst>
          </p:cNvPr>
          <p:cNvSpPr>
            <a:spLocks noGrp="1"/>
          </p:cNvSpPr>
          <p:nvPr>
            <p:ph type="body" sz="quarter" idx="27"/>
          </p:nvPr>
        </p:nvSpPr>
        <p:spPr>
          <a:xfrm>
            <a:off x="4449314" y="1482985"/>
            <a:ext cx="603279" cy="1373109"/>
          </a:xfrm>
        </p:spPr>
        <p:txBody>
          <a:bodyPr/>
          <a:lstStyle/>
          <a:p>
            <a:r>
              <a:rPr lang="en-GB" dirty="0">
                <a:solidFill>
                  <a:srgbClr val="C5C7C9"/>
                </a:solidFill>
              </a:rPr>
              <a:t>2</a:t>
            </a:r>
            <a:endParaRPr lang="en-US" dirty="0">
              <a:solidFill>
                <a:srgbClr val="C5C7C9"/>
              </a:solidFill>
            </a:endParaRPr>
          </a:p>
        </p:txBody>
      </p:sp>
      <p:sp>
        <p:nvSpPr>
          <p:cNvPr id="27" name="Text Placeholder 26">
            <a:extLst>
              <a:ext uri="{FF2B5EF4-FFF2-40B4-BE49-F238E27FC236}">
                <a16:creationId xmlns:a16="http://schemas.microsoft.com/office/drawing/2014/main" id="{FF7517E7-946C-4E17-9414-9CD0DB75FBB9}"/>
              </a:ext>
            </a:extLst>
          </p:cNvPr>
          <p:cNvSpPr>
            <a:spLocks noGrp="1"/>
          </p:cNvSpPr>
          <p:nvPr>
            <p:ph type="body" sz="quarter" idx="28"/>
          </p:nvPr>
        </p:nvSpPr>
        <p:spPr>
          <a:xfrm>
            <a:off x="5052593" y="2087604"/>
            <a:ext cx="3474787" cy="2882478"/>
          </a:xfrm>
        </p:spPr>
        <p:txBody>
          <a:bodyPr/>
          <a:lstStyle/>
          <a:p>
            <a:r>
              <a:rPr lang="en-GB" dirty="0">
                <a:latin typeface="JPM AM Pro Book" panose="020B0403040102020003" pitchFamily="34" charset="77"/>
              </a:rPr>
              <a:t>Schedule </a:t>
            </a:r>
            <a:r>
              <a:rPr lang="en-GB" dirty="0" err="1">
                <a:latin typeface="JPM AM Pro Book" panose="020B0403040102020003" pitchFamily="34" charset="77"/>
              </a:rPr>
              <a:t>Kickoff</a:t>
            </a:r>
            <a:r>
              <a:rPr lang="en-GB" dirty="0">
                <a:latin typeface="JPM AM Pro Book" panose="020B0403040102020003" pitchFamily="34" charset="77"/>
              </a:rPr>
              <a:t> Meeting</a:t>
            </a:r>
          </a:p>
          <a:p>
            <a:pPr lvl="1"/>
            <a:r>
              <a:rPr lang="en-GB" dirty="0">
                <a:latin typeface="JPM AM Pro Book" panose="020B0403040102020003" pitchFamily="34" charset="77"/>
              </a:rPr>
              <a:t>Consider attendee availability when selecting a meeting time</a:t>
            </a:r>
          </a:p>
          <a:p>
            <a:pPr lvl="1"/>
            <a:endParaRPr lang="en-GB" dirty="0">
              <a:latin typeface="JPM AM Pro Book" panose="020B0403040102020003" pitchFamily="34" charset="77"/>
            </a:endParaRPr>
          </a:p>
          <a:p>
            <a:pPr lvl="1"/>
            <a:r>
              <a:rPr lang="en-US" b="1" dirty="0">
                <a:latin typeface="JPM AM Pro Book" panose="020B0403040102020003" pitchFamily="34" charset="77"/>
              </a:rPr>
              <a:t>Suggested Plan Sponsor Meeting Attendees:</a:t>
            </a:r>
          </a:p>
          <a:p>
            <a:pPr lvl="1"/>
            <a:endParaRPr lang="en-US" dirty="0">
              <a:latin typeface="JPM AM Pro Book" panose="020B0403040102020003" pitchFamily="34" charset="77"/>
            </a:endParaRPr>
          </a:p>
          <a:p>
            <a:pPr marL="285750" lvl="1" indent="-285750">
              <a:buFont typeface="Arial" panose="020B0604020202020204" pitchFamily="34" charset="0"/>
              <a:buChar char="•"/>
            </a:pPr>
            <a:r>
              <a:rPr lang="en-US" dirty="0">
                <a:latin typeface="JPM AM Pro Book" panose="020B0403040102020003" pitchFamily="34" charset="77"/>
              </a:rPr>
              <a:t>Plan Sponsor</a:t>
            </a:r>
          </a:p>
          <a:p>
            <a:pPr marL="285750" lvl="1" indent="-285750">
              <a:buFont typeface="Arial" panose="020B0604020202020204" pitchFamily="34" charset="0"/>
              <a:buChar char="•"/>
            </a:pPr>
            <a:r>
              <a:rPr lang="en-US" dirty="0">
                <a:latin typeface="JPM AM Pro Book" panose="020B0403040102020003" pitchFamily="34" charset="77"/>
              </a:rPr>
              <a:t>Plan Sponsor administrators</a:t>
            </a:r>
          </a:p>
          <a:p>
            <a:pPr marL="285750" lvl="1" indent="-285750">
              <a:buFont typeface="Arial" panose="020B0604020202020204" pitchFamily="34" charset="0"/>
              <a:buChar char="•"/>
            </a:pPr>
            <a:r>
              <a:rPr lang="en-US" dirty="0">
                <a:latin typeface="JPM AM Pro Book" panose="020B0403040102020003" pitchFamily="34" charset="77"/>
              </a:rPr>
              <a:t>Advisor if applicable</a:t>
            </a:r>
          </a:p>
          <a:p>
            <a:pPr marL="285750" lvl="1" indent="-285750">
              <a:buFont typeface="Arial" panose="020B0604020202020204" pitchFamily="34" charset="0"/>
              <a:buChar char="•"/>
            </a:pPr>
            <a:r>
              <a:rPr lang="en-US" dirty="0">
                <a:latin typeface="JPM AM Pro Book" panose="020B0403040102020003" pitchFamily="34" charset="77"/>
              </a:rPr>
              <a:t>Payroll Manager</a:t>
            </a:r>
          </a:p>
          <a:p>
            <a:pPr lvl="1"/>
            <a:endParaRPr lang="en-US" dirty="0">
              <a:solidFill>
                <a:srgbClr val="CD6303"/>
              </a:solidFill>
            </a:endParaRPr>
          </a:p>
          <a:p>
            <a:pPr lvl="1"/>
            <a:endParaRPr lang="en-US" dirty="0">
              <a:solidFill>
                <a:srgbClr val="CD6303"/>
              </a:solidFill>
            </a:endParaRPr>
          </a:p>
        </p:txBody>
      </p:sp>
      <p:sp>
        <p:nvSpPr>
          <p:cNvPr id="9" name="Text Placeholder 8">
            <a:extLst>
              <a:ext uri="{FF2B5EF4-FFF2-40B4-BE49-F238E27FC236}">
                <a16:creationId xmlns:a16="http://schemas.microsoft.com/office/drawing/2014/main" id="{848C5519-3974-4EA3-8EBD-286F3818C282}"/>
              </a:ext>
            </a:extLst>
          </p:cNvPr>
          <p:cNvSpPr>
            <a:spLocks noGrp="1"/>
          </p:cNvSpPr>
          <p:nvPr>
            <p:ph type="body" sz="quarter" idx="29"/>
          </p:nvPr>
        </p:nvSpPr>
        <p:spPr>
          <a:xfrm>
            <a:off x="8464801" y="1482985"/>
            <a:ext cx="654382" cy="1373109"/>
          </a:xfrm>
        </p:spPr>
        <p:txBody>
          <a:bodyPr/>
          <a:lstStyle/>
          <a:p>
            <a:r>
              <a:rPr lang="en-GB" dirty="0">
                <a:solidFill>
                  <a:srgbClr val="C5C7C9"/>
                </a:solidFill>
              </a:rPr>
              <a:t>3</a:t>
            </a:r>
            <a:endParaRPr lang="en-US" dirty="0">
              <a:solidFill>
                <a:srgbClr val="C5C7C9"/>
              </a:solidFill>
            </a:endParaRPr>
          </a:p>
        </p:txBody>
      </p:sp>
      <p:sp>
        <p:nvSpPr>
          <p:cNvPr id="28" name="Text Placeholder 27">
            <a:extLst>
              <a:ext uri="{FF2B5EF4-FFF2-40B4-BE49-F238E27FC236}">
                <a16:creationId xmlns:a16="http://schemas.microsoft.com/office/drawing/2014/main" id="{4DA00298-0315-40EE-97E9-A189049C0590}"/>
              </a:ext>
            </a:extLst>
          </p:cNvPr>
          <p:cNvSpPr>
            <a:spLocks noGrp="1"/>
          </p:cNvSpPr>
          <p:nvPr>
            <p:ph type="body" sz="quarter" idx="30"/>
          </p:nvPr>
        </p:nvSpPr>
        <p:spPr>
          <a:xfrm>
            <a:off x="9056604" y="2098133"/>
            <a:ext cx="3474787" cy="2005756"/>
          </a:xfrm>
        </p:spPr>
        <p:txBody>
          <a:bodyPr/>
          <a:lstStyle/>
          <a:p>
            <a:r>
              <a:rPr lang="en-GB" dirty="0">
                <a:latin typeface="JPM AM Pro Book" panose="020B0403040102020003" pitchFamily="34" charset="77"/>
              </a:rPr>
              <a:t>Meeting Presentation</a:t>
            </a:r>
          </a:p>
          <a:p>
            <a:pPr lvl="1"/>
            <a:r>
              <a:rPr lang="en-GB" dirty="0">
                <a:latin typeface="JPM AM Pro Book" panose="020B0403040102020003" pitchFamily="34" charset="77"/>
              </a:rPr>
              <a:t>Review the </a:t>
            </a:r>
            <a:r>
              <a:rPr lang="en-GB" dirty="0" err="1">
                <a:latin typeface="JPM AM Pro Book" panose="020B0403040102020003" pitchFamily="34" charset="77"/>
              </a:rPr>
              <a:t>kickoff</a:t>
            </a:r>
            <a:r>
              <a:rPr lang="en-GB" dirty="0">
                <a:latin typeface="JPM AM Pro Book" panose="020B0403040102020003" pitchFamily="34" charset="77"/>
              </a:rPr>
              <a:t> deck prior to the </a:t>
            </a:r>
          </a:p>
          <a:p>
            <a:pPr lvl="1"/>
            <a:r>
              <a:rPr lang="en-GB" dirty="0">
                <a:latin typeface="JPM AM Pro Book" panose="020B0403040102020003" pitchFamily="34" charset="77"/>
              </a:rPr>
              <a:t>meeting</a:t>
            </a:r>
          </a:p>
          <a:p>
            <a:pPr lvl="1"/>
            <a:endParaRPr lang="en-GB" dirty="0">
              <a:latin typeface="JPM AM Pro Book" panose="020B0403040102020003" pitchFamily="34" charset="77"/>
            </a:endParaRPr>
          </a:p>
          <a:p>
            <a:pPr lvl="1"/>
            <a:r>
              <a:rPr lang="en-GB" b="1" dirty="0" err="1">
                <a:latin typeface="JPM AM Pro Book" panose="020B0403040102020003" pitchFamily="34" charset="77"/>
              </a:rPr>
              <a:t>Kickoff</a:t>
            </a:r>
            <a:r>
              <a:rPr lang="en-GB" b="1" dirty="0">
                <a:latin typeface="JPM AM Pro Book" panose="020B0403040102020003" pitchFamily="34" charset="77"/>
              </a:rPr>
              <a:t> Meeting Agenda:</a:t>
            </a:r>
          </a:p>
          <a:p>
            <a:pPr lvl="1"/>
            <a:endParaRPr lang="en-GB" dirty="0">
              <a:latin typeface="JPM AM Pro Book" panose="020B0403040102020003" pitchFamily="34" charset="77"/>
            </a:endParaRPr>
          </a:p>
          <a:p>
            <a:pPr marL="285750" lvl="1" indent="-285750">
              <a:buFont typeface="Arial" panose="020B0604020202020204" pitchFamily="34" charset="0"/>
              <a:buChar char="•"/>
            </a:pPr>
            <a:r>
              <a:rPr lang="en-GB" dirty="0">
                <a:latin typeface="JPM AM Pro Book" panose="020B0403040102020003" pitchFamily="34" charset="77"/>
              </a:rPr>
              <a:t>Plan Details</a:t>
            </a:r>
          </a:p>
          <a:p>
            <a:pPr marL="285750" lvl="1" indent="-285750">
              <a:buFont typeface="Arial" panose="020B0604020202020204" pitchFamily="34" charset="0"/>
              <a:buChar char="•"/>
            </a:pPr>
            <a:r>
              <a:rPr lang="en-GB" dirty="0">
                <a:latin typeface="JPM AM Pro Book" panose="020B0403040102020003" pitchFamily="34" charset="77"/>
              </a:rPr>
              <a:t>Payroll Integration</a:t>
            </a:r>
          </a:p>
          <a:p>
            <a:pPr marL="285750" lvl="1" indent="-285750">
              <a:buFont typeface="Arial" panose="020B0604020202020204" pitchFamily="34" charset="0"/>
              <a:buChar char="•"/>
            </a:pPr>
            <a:r>
              <a:rPr lang="en-GB" dirty="0">
                <a:latin typeface="JPM AM Pro Book" panose="020B0403040102020003" pitchFamily="34" charset="77"/>
              </a:rPr>
              <a:t>Proposed Implementation Timing</a:t>
            </a:r>
          </a:p>
          <a:p>
            <a:pPr marL="285750" lvl="1" indent="-285750">
              <a:buFont typeface="Arial" panose="020B0604020202020204" pitchFamily="34" charset="0"/>
              <a:buChar char="•"/>
            </a:pPr>
            <a:r>
              <a:rPr lang="en-GB" dirty="0">
                <a:latin typeface="JPM AM Pro Book" panose="020B0403040102020003" pitchFamily="34" charset="77"/>
              </a:rPr>
              <a:t>How We’ll Work Together </a:t>
            </a:r>
          </a:p>
          <a:p>
            <a:pPr marL="285750" lvl="1" indent="-285750">
              <a:buFont typeface="Arial" panose="020B0604020202020204" pitchFamily="34" charset="0"/>
              <a:buChar char="•"/>
            </a:pPr>
            <a:r>
              <a:rPr lang="en-GB" dirty="0">
                <a:latin typeface="JPM AM Pro Book" panose="020B0403040102020003" pitchFamily="34" charset="77"/>
              </a:rPr>
              <a:t>Your J.P. Morgan Team</a:t>
            </a:r>
          </a:p>
          <a:p>
            <a:pPr lvl="1"/>
            <a:endParaRPr lang="en-GB" dirty="0"/>
          </a:p>
          <a:p>
            <a:pPr lvl="1"/>
            <a:endParaRPr lang="en-GB" dirty="0"/>
          </a:p>
        </p:txBody>
      </p:sp>
      <p:sp>
        <p:nvSpPr>
          <p:cNvPr id="2" name="Title 1">
            <a:extLst>
              <a:ext uri="{FF2B5EF4-FFF2-40B4-BE49-F238E27FC236}">
                <a16:creationId xmlns:a16="http://schemas.microsoft.com/office/drawing/2014/main" id="{E8147741-CEA2-4BE1-8F32-2D9606CACC1D}"/>
              </a:ext>
            </a:extLst>
          </p:cNvPr>
          <p:cNvSpPr>
            <a:spLocks noGrp="1"/>
          </p:cNvSpPr>
          <p:nvPr>
            <p:ph type="title"/>
          </p:nvPr>
        </p:nvSpPr>
        <p:spPr>
          <a:xfrm>
            <a:off x="275782" y="274637"/>
            <a:ext cx="11639993" cy="547263"/>
          </a:xfrm>
        </p:spPr>
        <p:txBody>
          <a:bodyPr/>
          <a:lstStyle/>
          <a:p>
            <a:r>
              <a:rPr lang="en-US" dirty="0">
                <a:latin typeface="JPM AM Pro" panose="020B0403040102020003" pitchFamily="34" charset="77"/>
              </a:rPr>
              <a:t>Phase 2- Kickoff Meeting</a:t>
            </a:r>
          </a:p>
        </p:txBody>
      </p:sp>
      <p:sp>
        <p:nvSpPr>
          <p:cNvPr id="4" name="Text Placeholder 3">
            <a:extLst>
              <a:ext uri="{FF2B5EF4-FFF2-40B4-BE49-F238E27FC236}">
                <a16:creationId xmlns:a16="http://schemas.microsoft.com/office/drawing/2014/main" id="{28357C73-49D1-410E-8BE8-D8CB98174C5A}"/>
              </a:ext>
            </a:extLst>
          </p:cNvPr>
          <p:cNvSpPr>
            <a:spLocks noGrp="1"/>
          </p:cNvSpPr>
          <p:nvPr>
            <p:ph type="body" sz="quarter" idx="13"/>
          </p:nvPr>
        </p:nvSpPr>
        <p:spPr>
          <a:xfrm>
            <a:off x="457665" y="1482985"/>
            <a:ext cx="603279" cy="1373109"/>
          </a:xfrm>
        </p:spPr>
        <p:txBody>
          <a:bodyPr/>
          <a:lstStyle/>
          <a:p>
            <a:r>
              <a:rPr lang="en-GB" dirty="0">
                <a:solidFill>
                  <a:srgbClr val="C5C7C9"/>
                </a:solidFill>
              </a:rPr>
              <a:t>1</a:t>
            </a:r>
            <a:endParaRPr lang="en-US" dirty="0">
              <a:solidFill>
                <a:srgbClr val="C5C7C9"/>
              </a:solidFill>
            </a:endParaRPr>
          </a:p>
        </p:txBody>
      </p:sp>
      <p:sp>
        <p:nvSpPr>
          <p:cNvPr id="17" name="Text Placeholder 16">
            <a:extLst>
              <a:ext uri="{FF2B5EF4-FFF2-40B4-BE49-F238E27FC236}">
                <a16:creationId xmlns:a16="http://schemas.microsoft.com/office/drawing/2014/main" id="{599E6CBC-D116-4732-814F-B5E5A69F29F1}"/>
              </a:ext>
            </a:extLst>
          </p:cNvPr>
          <p:cNvSpPr>
            <a:spLocks noGrp="1"/>
          </p:cNvSpPr>
          <p:nvPr>
            <p:ph type="body" idx="26"/>
          </p:nvPr>
        </p:nvSpPr>
        <p:spPr>
          <a:xfrm>
            <a:off x="273600" y="1015201"/>
            <a:ext cx="11638800" cy="443619"/>
          </a:xfrm>
        </p:spPr>
        <p:txBody>
          <a:bodyPr/>
          <a:lstStyle/>
          <a:p>
            <a:r>
              <a:rPr lang="en-US" dirty="0">
                <a:latin typeface="JPM AM Pro Book" panose="020B0403040102020003" pitchFamily="34" charset="77"/>
              </a:rPr>
              <a:t>Employer: Scheduling Your Implementations Kickoff Meeting</a:t>
            </a:r>
          </a:p>
        </p:txBody>
      </p:sp>
      <p:grpSp>
        <p:nvGrpSpPr>
          <p:cNvPr id="15" name="Group 14">
            <a:extLst>
              <a:ext uri="{FF2B5EF4-FFF2-40B4-BE49-F238E27FC236}">
                <a16:creationId xmlns:a16="http://schemas.microsoft.com/office/drawing/2014/main" id="{39A5B062-3AC0-7E76-FFF5-16F74164067B}"/>
              </a:ext>
            </a:extLst>
          </p:cNvPr>
          <p:cNvGrpSpPr/>
          <p:nvPr/>
        </p:nvGrpSpPr>
        <p:grpSpPr>
          <a:xfrm>
            <a:off x="1019698" y="3205151"/>
            <a:ext cx="2631679" cy="2802009"/>
            <a:chOff x="963725" y="3185197"/>
            <a:chExt cx="2350975" cy="2479603"/>
          </a:xfrm>
        </p:grpSpPr>
        <p:pic>
          <p:nvPicPr>
            <p:cNvPr id="16" name="Google Shape;379;p7">
              <a:extLst>
                <a:ext uri="{FF2B5EF4-FFF2-40B4-BE49-F238E27FC236}">
                  <a16:creationId xmlns:a16="http://schemas.microsoft.com/office/drawing/2014/main" id="{4C4184B3-352A-A9A5-F319-C4F4EE67591A}"/>
                </a:ext>
              </a:extLst>
            </p:cNvPr>
            <p:cNvPicPr preferRelativeResize="0"/>
            <p:nvPr/>
          </p:nvPicPr>
          <p:blipFill rotWithShape="1">
            <a:blip r:embed="rId2">
              <a:alphaModFix/>
            </a:blip>
            <a:srcRect/>
            <a:stretch/>
          </p:blipFill>
          <p:spPr>
            <a:xfrm>
              <a:off x="963725" y="3185197"/>
              <a:ext cx="2350975" cy="2479603"/>
            </a:xfrm>
            <a:prstGeom prst="rect">
              <a:avLst/>
            </a:prstGeom>
            <a:noFill/>
            <a:ln>
              <a:noFill/>
            </a:ln>
            <a:effectLst>
              <a:outerShdw blurRad="57150" dist="19050" dir="5400000" algn="bl" rotWithShape="0">
                <a:srgbClr val="000000">
                  <a:alpha val="49800"/>
                </a:srgbClr>
              </a:outerShdw>
            </a:effectLst>
          </p:spPr>
        </p:pic>
        <p:sp>
          <p:nvSpPr>
            <p:cNvPr id="18" name="Google Shape;380;p7">
              <a:extLst>
                <a:ext uri="{FF2B5EF4-FFF2-40B4-BE49-F238E27FC236}">
                  <a16:creationId xmlns:a16="http://schemas.microsoft.com/office/drawing/2014/main" id="{6ECF979C-165F-B1A7-130F-FEB44DCD80AA}"/>
                </a:ext>
              </a:extLst>
            </p:cNvPr>
            <p:cNvSpPr/>
            <p:nvPr/>
          </p:nvSpPr>
          <p:spPr>
            <a:xfrm>
              <a:off x="1032950" y="3219874"/>
              <a:ext cx="883800" cy="225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381;p7">
              <a:extLst>
                <a:ext uri="{FF2B5EF4-FFF2-40B4-BE49-F238E27FC236}">
                  <a16:creationId xmlns:a16="http://schemas.microsoft.com/office/drawing/2014/main" id="{6CBBC6D9-7E9C-800E-C1BF-8BF946DC0DFB}"/>
                </a:ext>
              </a:extLst>
            </p:cNvPr>
            <p:cNvPicPr preferRelativeResize="0"/>
            <p:nvPr/>
          </p:nvPicPr>
          <p:blipFill rotWithShape="1">
            <a:blip r:embed="rId3">
              <a:alphaModFix/>
            </a:blip>
            <a:srcRect/>
            <a:stretch/>
          </p:blipFill>
          <p:spPr>
            <a:xfrm>
              <a:off x="1145800" y="3228535"/>
              <a:ext cx="580838" cy="193991"/>
            </a:xfrm>
            <a:prstGeom prst="rect">
              <a:avLst/>
            </a:prstGeom>
            <a:noFill/>
            <a:ln>
              <a:noFill/>
            </a:ln>
          </p:spPr>
        </p:pic>
      </p:grpSp>
    </p:spTree>
    <p:extLst>
      <p:ext uri="{BB962C8B-B14F-4D97-AF65-F5344CB8AC3E}">
        <p14:creationId xmlns:p14="http://schemas.microsoft.com/office/powerpoint/2010/main" val="141362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Kickoff Meeting Agenda</a:t>
            </a:r>
          </a:p>
          <a:p>
            <a:endParaRPr lang="en-US" b="0" dirty="0"/>
          </a:p>
        </p:txBody>
      </p:sp>
      <p:sp>
        <p:nvSpPr>
          <p:cNvPr id="25" name="TextBox 24">
            <a:extLst>
              <a:ext uri="{FF2B5EF4-FFF2-40B4-BE49-F238E27FC236}">
                <a16:creationId xmlns:a16="http://schemas.microsoft.com/office/drawing/2014/main" id="{5E3916A2-1892-3397-FA2E-2CF3539E5B2D}"/>
              </a:ext>
            </a:extLst>
          </p:cNvPr>
          <p:cNvSpPr txBox="1"/>
          <p:nvPr/>
        </p:nvSpPr>
        <p:spPr>
          <a:xfrm>
            <a:off x="275782" y="1685365"/>
            <a:ext cx="10858383" cy="417755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pPr>
            <a:r>
              <a:rPr kumimoji="0" lang="en-US" sz="3600" b="0" i="0" u="none" strike="noStrike" kern="1200" cap="none" spc="0" normalizeH="0" baseline="0" noProof="0" dirty="0">
                <a:ln>
                  <a:noFill/>
                </a:ln>
                <a:solidFill>
                  <a:srgbClr val="000000"/>
                </a:solidFill>
                <a:effectLst/>
                <a:uLnTx/>
                <a:uFillTx/>
                <a:latin typeface="JPM AM Pro Book" panose="020B0403040102020003" pitchFamily="34" charset="77"/>
              </a:rPr>
              <a:t>1</a:t>
            </a:r>
            <a:r>
              <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rPr>
              <a:t> Plan Features</a:t>
            </a:r>
          </a:p>
          <a:p>
            <a:pPr marL="0" marR="0" indent="0" algn="l" defTabSz="914400" rtl="0" eaLnBrk="1" fontAlgn="auto" latinLnBrk="0" hangingPunct="1">
              <a:lnSpc>
                <a:spcPct val="100000"/>
              </a:lnSpc>
              <a:spcBef>
                <a:spcPts val="0"/>
              </a:spcBef>
              <a:spcAft>
                <a:spcPts val="0"/>
              </a:spcAft>
              <a:buClrTx/>
              <a:buSzTx/>
              <a:buFontTx/>
              <a:buNone/>
              <a:tabLst/>
            </a:pPr>
            <a:endPar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endParaRPr>
          </a:p>
          <a:p>
            <a:r>
              <a:rPr lang="en-US" sz="3600" dirty="0">
                <a:solidFill>
                  <a:srgbClr val="000000"/>
                </a:solidFill>
                <a:latin typeface="JPM AM Pro Book" panose="020B0403040102020003" pitchFamily="34" charset="77"/>
              </a:rPr>
              <a:t>2</a:t>
            </a:r>
            <a:r>
              <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rPr>
              <a:t> Payroll &amp; J.P. Morgan Platform Details</a:t>
            </a:r>
          </a:p>
          <a:p>
            <a:endPar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endParaRPr>
          </a:p>
          <a:p>
            <a:r>
              <a:rPr lang="en-US" sz="3600" dirty="0">
                <a:solidFill>
                  <a:srgbClr val="000000"/>
                </a:solidFill>
                <a:latin typeface="JPM AM Pro Book" panose="020B0403040102020003" pitchFamily="34" charset="77"/>
              </a:rPr>
              <a:t>3</a:t>
            </a:r>
            <a:r>
              <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rPr>
              <a:t> Key Responsibilities for Successful Implementation</a:t>
            </a:r>
          </a:p>
          <a:p>
            <a:endPar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endParaRPr>
          </a:p>
          <a:p>
            <a:r>
              <a:rPr lang="en-US" sz="3600" dirty="0">
                <a:solidFill>
                  <a:srgbClr val="000000"/>
                </a:solidFill>
                <a:latin typeface="JPM AM Pro Book" panose="020B0403040102020003" pitchFamily="34" charset="77"/>
              </a:rPr>
              <a:t>4</a:t>
            </a:r>
            <a:r>
              <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rPr>
              <a:t> How We Will Work Together</a:t>
            </a:r>
          </a:p>
          <a:p>
            <a:endPar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endParaRPr>
          </a:p>
          <a:p>
            <a:r>
              <a:rPr lang="en-US" sz="3600" dirty="0">
                <a:solidFill>
                  <a:srgbClr val="000000"/>
                </a:solidFill>
                <a:latin typeface="JPM AM Pro Book" panose="020B0403040102020003" pitchFamily="34" charset="77"/>
              </a:rPr>
              <a:t>5</a:t>
            </a:r>
            <a:r>
              <a:rPr kumimoji="0" lang="en-US" sz="2400" b="0" i="0" u="none" strike="noStrike" kern="1200" cap="none" spc="0" normalizeH="0" baseline="0" noProof="0" dirty="0">
                <a:ln>
                  <a:noFill/>
                </a:ln>
                <a:solidFill>
                  <a:srgbClr val="000000"/>
                </a:solidFill>
                <a:effectLst/>
                <a:uLnTx/>
                <a:uFillTx/>
                <a:latin typeface="JPM AM Pro Book" panose="020B0403040102020003" pitchFamily="34" charset="77"/>
              </a:rPr>
              <a:t> Your J.P. Morgan Team</a:t>
            </a:r>
          </a:p>
          <a:p>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79632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1FE9-6823-4845-A01B-B1D473493C6B}"/>
              </a:ext>
            </a:extLst>
          </p:cNvPr>
          <p:cNvSpPr>
            <a:spLocks noGrp="1"/>
          </p:cNvSpPr>
          <p:nvPr>
            <p:ph type="title"/>
          </p:nvPr>
        </p:nvSpPr>
        <p:spPr>
          <a:xfrm>
            <a:off x="275782" y="274636"/>
            <a:ext cx="11639993" cy="548640"/>
          </a:xfrm>
        </p:spPr>
        <p:txBody>
          <a:bodyPr/>
          <a:lstStyle/>
          <a:p>
            <a:r>
              <a:rPr lang="en-US" dirty="0">
                <a:latin typeface="JPM AM Pro" panose="020B0403040102020003" pitchFamily="34" charset="77"/>
              </a:rPr>
              <a:t>Phase 2- Kickoff Meeting</a:t>
            </a:r>
          </a:p>
        </p:txBody>
      </p:sp>
      <p:sp>
        <p:nvSpPr>
          <p:cNvPr id="3" name="Text Placeholder 16">
            <a:extLst>
              <a:ext uri="{FF2B5EF4-FFF2-40B4-BE49-F238E27FC236}">
                <a16:creationId xmlns:a16="http://schemas.microsoft.com/office/drawing/2014/main" id="{625CB0C6-2B71-82DB-E3FF-0B2FE202D8DC}"/>
              </a:ext>
            </a:extLst>
          </p:cNvPr>
          <p:cNvSpPr txBox="1">
            <a:spLocks/>
          </p:cNvSpPr>
          <p:nvPr/>
        </p:nvSpPr>
        <p:spPr>
          <a:xfrm>
            <a:off x="201884" y="979343"/>
            <a:ext cx="11638800" cy="443619"/>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US" b="0" dirty="0">
                <a:latin typeface="JPM AM Pro Book" panose="020B0403040102020003" pitchFamily="34" charset="77"/>
              </a:rPr>
              <a:t>Plan Feature Discussion</a:t>
            </a:r>
          </a:p>
          <a:p>
            <a:endParaRPr lang="en-US" b="0" dirty="0"/>
          </a:p>
        </p:txBody>
      </p:sp>
      <p:sp>
        <p:nvSpPr>
          <p:cNvPr id="4" name="Rectangle 3">
            <a:extLst>
              <a:ext uri="{FF2B5EF4-FFF2-40B4-BE49-F238E27FC236}">
                <a16:creationId xmlns:a16="http://schemas.microsoft.com/office/drawing/2014/main" id="{D758168C-CC73-BC2B-99D0-9DF44EA0CC75}"/>
              </a:ext>
            </a:extLst>
          </p:cNvPr>
          <p:cNvSpPr/>
          <p:nvPr/>
        </p:nvSpPr>
        <p:spPr>
          <a:xfrm>
            <a:off x="6358333" y="1596516"/>
            <a:ext cx="5024024" cy="429962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5" name="Rectangle 4">
            <a:extLst>
              <a:ext uri="{FF2B5EF4-FFF2-40B4-BE49-F238E27FC236}">
                <a16:creationId xmlns:a16="http://schemas.microsoft.com/office/drawing/2014/main" id="{BC3C681B-3884-F457-7A05-AD153A99DFCE}"/>
              </a:ext>
            </a:extLst>
          </p:cNvPr>
          <p:cNvSpPr/>
          <p:nvPr/>
        </p:nvSpPr>
        <p:spPr>
          <a:xfrm>
            <a:off x="809645" y="1596516"/>
            <a:ext cx="5024024" cy="4299628"/>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200" dirty="0">
              <a:solidFill>
                <a:schemeClr val="tx1"/>
              </a:solidFill>
            </a:endParaRPr>
          </a:p>
        </p:txBody>
      </p:sp>
      <p:sp>
        <p:nvSpPr>
          <p:cNvPr id="6" name="Text Placeholder 26">
            <a:extLst>
              <a:ext uri="{FF2B5EF4-FFF2-40B4-BE49-F238E27FC236}">
                <a16:creationId xmlns:a16="http://schemas.microsoft.com/office/drawing/2014/main" id="{9C7C1397-2C1C-B3D5-1A4A-A047C2F2C435}"/>
              </a:ext>
            </a:extLst>
          </p:cNvPr>
          <p:cNvSpPr txBox="1">
            <a:spLocks/>
          </p:cNvSpPr>
          <p:nvPr/>
        </p:nvSpPr>
        <p:spPr>
          <a:xfrm>
            <a:off x="997563" y="1706139"/>
            <a:ext cx="4648187" cy="4172518"/>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GB" sz="2400" dirty="0">
                <a:latin typeface="JPM AM Pro Book" panose="020B0403040102020003" pitchFamily="34" charset="77"/>
              </a:rPr>
              <a:t>Joining the Plan</a:t>
            </a:r>
          </a:p>
          <a:p>
            <a:pPr lvl="1"/>
            <a:r>
              <a:rPr lang="en-GB" sz="1800" dirty="0">
                <a:latin typeface="JPM AM Pro Book" panose="020B0403040102020003" pitchFamily="34" charset="77"/>
              </a:rPr>
              <a:t>Age</a:t>
            </a:r>
          </a:p>
          <a:p>
            <a:pPr marL="358775" lvl="3" indent="0">
              <a:buNone/>
            </a:pPr>
            <a:r>
              <a:rPr lang="en-GB" i="1" dirty="0">
                <a:latin typeface="JPM AM Pro Book" panose="020B0403040102020003" pitchFamily="34" charset="77"/>
              </a:rPr>
              <a:t>No age requirement</a:t>
            </a:r>
          </a:p>
          <a:p>
            <a:pPr marL="358775" lvl="3" indent="0">
              <a:buNone/>
            </a:pPr>
            <a:r>
              <a:rPr lang="en-GB" i="1" dirty="0">
                <a:latin typeface="JPM AM Pro Book" panose="020B0403040102020003" pitchFamily="34" charset="77"/>
              </a:rPr>
              <a:t>Minimum age requirement</a:t>
            </a:r>
          </a:p>
          <a:p>
            <a:pPr lvl="1"/>
            <a:r>
              <a:rPr lang="en-GB" sz="1800" dirty="0">
                <a:latin typeface="JPM AM Pro Book" panose="020B0403040102020003" pitchFamily="34" charset="77"/>
              </a:rPr>
              <a:t>Service</a:t>
            </a:r>
          </a:p>
          <a:p>
            <a:pPr marL="358775" lvl="3" indent="0">
              <a:buNone/>
            </a:pPr>
            <a:r>
              <a:rPr lang="en-GB" i="1" dirty="0">
                <a:latin typeface="JPM AM Pro Book" panose="020B0403040102020003" pitchFamily="34" charset="77"/>
              </a:rPr>
              <a:t>No service requirement</a:t>
            </a:r>
          </a:p>
          <a:p>
            <a:pPr marL="358775" lvl="3" indent="0">
              <a:buNone/>
            </a:pPr>
            <a:r>
              <a:rPr lang="en-GB" i="1" dirty="0">
                <a:latin typeface="JPM AM Pro Book" panose="020B0403040102020003" pitchFamily="34" charset="77"/>
              </a:rPr>
              <a:t>Service requirement options</a:t>
            </a:r>
            <a:endParaRPr lang="en-GB" dirty="0">
              <a:latin typeface="JPM AM Pro Book" panose="020B0403040102020003" pitchFamily="34" charset="77"/>
            </a:endParaRPr>
          </a:p>
          <a:p>
            <a:pPr lvl="1"/>
            <a:r>
              <a:rPr lang="en-GB" sz="1800" dirty="0">
                <a:latin typeface="JPM AM Pro Book" panose="020B0403040102020003" pitchFamily="34" charset="77"/>
              </a:rPr>
              <a:t>Entry</a:t>
            </a:r>
          </a:p>
          <a:p>
            <a:pPr marL="358775" marR="0" lvl="3"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effectLst/>
                <a:uLnTx/>
                <a:uFillTx/>
                <a:latin typeface="JPM AM Pro Book" panose="020B0403040102020003" pitchFamily="34" charset="77"/>
              </a:rPr>
              <a:t>Entry A</a:t>
            </a:r>
          </a:p>
          <a:p>
            <a:pPr marL="358775" marR="0" lvl="3" indent="0" algn="l" defTabSz="914400" rtl="0" eaLnBrk="1" fontAlgn="auto" latinLnBrk="0" hangingPunct="1">
              <a:lnSpc>
                <a:spcPct val="100000"/>
              </a:lnSpc>
              <a:spcBef>
                <a:spcPts val="0"/>
              </a:spcBef>
              <a:spcAft>
                <a:spcPts val="0"/>
              </a:spcAft>
              <a:buClrTx/>
              <a:buSzTx/>
              <a:buFontTx/>
              <a:buNone/>
              <a:tabLst/>
              <a:defRPr/>
            </a:pPr>
            <a:r>
              <a:rPr lang="en-GB" i="1" dirty="0">
                <a:latin typeface="JPM AM Pro Book" panose="020B0403040102020003" pitchFamily="34" charset="77"/>
              </a:rPr>
              <a:t>Entry B</a:t>
            </a:r>
            <a:endParaRPr lang="en-GB" dirty="0">
              <a:latin typeface="JPM AM Pro Book" panose="020B0403040102020003" pitchFamily="34" charset="77"/>
            </a:endParaRPr>
          </a:p>
          <a:p>
            <a:pPr lvl="1"/>
            <a:r>
              <a:rPr lang="en-GB" sz="1800" dirty="0">
                <a:latin typeface="JPM AM Pro Book" panose="020B0403040102020003" pitchFamily="34" charset="77"/>
              </a:rPr>
              <a:t>Exclusions</a:t>
            </a:r>
          </a:p>
          <a:p>
            <a:pPr marL="358775" lvl="3" indent="0">
              <a:buNone/>
            </a:pPr>
            <a:r>
              <a:rPr lang="en-GB" i="1" dirty="0">
                <a:latin typeface="JPM AM Pro Book" panose="020B0403040102020003" pitchFamily="34" charset="77"/>
              </a:rPr>
              <a:t>No exclusions</a:t>
            </a:r>
          </a:p>
          <a:p>
            <a:pPr marL="358775" lvl="3" indent="0">
              <a:buNone/>
            </a:pPr>
            <a:r>
              <a:rPr lang="en-GB" i="1" dirty="0">
                <a:latin typeface="JPM AM Pro Book" panose="020B0403040102020003" pitchFamily="34" charset="77"/>
              </a:rPr>
              <a:t>Exclusion options</a:t>
            </a:r>
            <a:endParaRPr lang="en-GB" dirty="0">
              <a:latin typeface="JPM AM Pro Book" panose="020B0403040102020003" pitchFamily="34" charset="77"/>
            </a:endParaRPr>
          </a:p>
        </p:txBody>
      </p:sp>
      <p:sp>
        <p:nvSpPr>
          <p:cNvPr id="8" name="Text Placeholder 26">
            <a:extLst>
              <a:ext uri="{FF2B5EF4-FFF2-40B4-BE49-F238E27FC236}">
                <a16:creationId xmlns:a16="http://schemas.microsoft.com/office/drawing/2014/main" id="{787D71DD-DD67-DB47-4BC2-5925206344E6}"/>
              </a:ext>
            </a:extLst>
          </p:cNvPr>
          <p:cNvSpPr txBox="1">
            <a:spLocks/>
          </p:cNvSpPr>
          <p:nvPr/>
        </p:nvSpPr>
        <p:spPr>
          <a:xfrm>
            <a:off x="6546251" y="1710623"/>
            <a:ext cx="4648187" cy="4168033"/>
          </a:xfrm>
          <a:prstGeom prst="rect">
            <a:avLst/>
          </a:prstGeom>
        </p:spPr>
        <p:txBody>
          <a:bodyPr/>
          <a:lstStyle>
            <a:lvl1pPr marL="0" indent="0" algn="l" defTabSz="685800" rtl="0" eaLnBrk="1" latinLnBrk="0" hangingPunct="1">
              <a:lnSpc>
                <a:spcPct val="100000"/>
              </a:lnSpc>
              <a:spcBef>
                <a:spcPts val="1800"/>
              </a:spcBef>
              <a:spcAft>
                <a:spcPts val="1000"/>
              </a:spcAft>
              <a:buClrTx/>
              <a:buFont typeface="Arial" panose="020B0604020202020204" pitchFamily="34" charset="0"/>
              <a:buNone/>
              <a:defRPr sz="1400" b="1" kern="1200">
                <a:solidFill>
                  <a:schemeClr val="tx1"/>
                </a:solidFill>
                <a:latin typeface="+mn-lt"/>
                <a:ea typeface="+mn-ea"/>
                <a:cs typeface="+mn-cs"/>
              </a:defRPr>
            </a:lvl1pPr>
            <a:lvl2pPr marL="179388" indent="-179388" algn="l" defTabSz="6858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2pPr>
            <a:lvl3pPr marL="360363" indent="-179388" algn="l" defTabSz="685800" rtl="0" eaLnBrk="1" latinLnBrk="0" hangingPunct="1">
              <a:lnSpc>
                <a:spcPct val="100000"/>
              </a:lnSpc>
              <a:spcBef>
                <a:spcPts val="600"/>
              </a:spcBef>
              <a:buClrTx/>
              <a:buFont typeface="Arial" panose="020B0604020202020204" pitchFamily="34" charset="0"/>
              <a:buChar char="–"/>
              <a:defRPr sz="1400" kern="1200">
                <a:solidFill>
                  <a:schemeClr val="tx1"/>
                </a:solidFill>
                <a:latin typeface="+mn-lt"/>
                <a:ea typeface="+mn-ea"/>
                <a:cs typeface="+mn-cs"/>
              </a:defRPr>
            </a:lvl3pPr>
            <a:lvl4pPr marL="538163" indent="-179388" algn="l" defTabSz="685800" rtl="0" eaLnBrk="1" latinLnBrk="0" hangingPunct="1">
              <a:lnSpc>
                <a:spcPct val="100000"/>
              </a:lnSpc>
              <a:spcBef>
                <a:spcPts val="500"/>
              </a:spcBef>
              <a:buClrTx/>
              <a:buFont typeface="Courier New" panose="02070309020205020404" pitchFamily="49" charset="0"/>
              <a:buChar char="o"/>
              <a:defRPr sz="1400" kern="1200">
                <a:solidFill>
                  <a:schemeClr val="tx1"/>
                </a:solidFill>
                <a:latin typeface="+mn-lt"/>
                <a:ea typeface="+mn-ea"/>
                <a:cs typeface="+mn-cs"/>
              </a:defRPr>
            </a:lvl4pPr>
            <a:lvl5pPr marL="717550" indent="-179388" algn="l" defTabSz="685800" rtl="0" eaLnBrk="1" latinLnBrk="0" hangingPunct="1">
              <a:lnSpc>
                <a:spcPct val="100000"/>
              </a:lnSpc>
              <a:spcBef>
                <a:spcPts val="300"/>
              </a:spcBef>
              <a:buClrTx/>
              <a:buFont typeface="Arial" panose="020B0604020202020204" pitchFamily="34" charset="0"/>
              <a:buChar char="–"/>
              <a:defRPr sz="1400" kern="1200">
                <a:solidFill>
                  <a:schemeClr val="tx1"/>
                </a:solidFill>
                <a:latin typeface="+mn-lt"/>
                <a:ea typeface="+mn-ea"/>
                <a:cs typeface="+mn-cs"/>
              </a:defRPr>
            </a:lvl5pPr>
            <a:lvl6pPr marL="0" indent="0" algn="l" defTabSz="685800" rtl="0" eaLnBrk="1" latinLnBrk="0" hangingPunct="1">
              <a:lnSpc>
                <a:spcPct val="100000"/>
              </a:lnSpc>
              <a:spcBef>
                <a:spcPts val="1200"/>
              </a:spcBef>
              <a:buClrTx/>
              <a:buFont typeface="Arial" panose="020B0604020202020204" pitchFamily="34" charset="0"/>
              <a:buNone/>
              <a:defRPr sz="1000" b="1" kern="1200">
                <a:solidFill>
                  <a:schemeClr val="tx1"/>
                </a:solidFill>
                <a:latin typeface="+mn-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9pPr>
          </a:lstStyle>
          <a:p>
            <a:r>
              <a:rPr lang="en-GB" sz="2400" dirty="0">
                <a:latin typeface="JPM AM Pro Book" panose="020B0403040102020003" pitchFamily="34" charset="77"/>
              </a:rPr>
              <a:t>Employee Contributions</a:t>
            </a:r>
          </a:p>
          <a:p>
            <a:pPr lvl="1"/>
            <a:r>
              <a:rPr lang="en-GB" sz="1800" dirty="0">
                <a:latin typeface="JPM AM Pro Book" panose="020B0403040102020003" pitchFamily="34" charset="77"/>
              </a:rPr>
              <a:t>Deferral Type</a:t>
            </a:r>
          </a:p>
          <a:p>
            <a:pPr marL="358775" lvl="3" indent="0">
              <a:buNone/>
            </a:pPr>
            <a:r>
              <a:rPr lang="en-GB" i="1" dirty="0">
                <a:latin typeface="JPM AM Pro Book" panose="020B0403040102020003" pitchFamily="34" charset="77"/>
              </a:rPr>
              <a:t>Pre-tax and Roth</a:t>
            </a:r>
          </a:p>
          <a:p>
            <a:pPr marL="358775" lvl="3" indent="0">
              <a:buNone/>
            </a:pPr>
            <a:r>
              <a:rPr lang="en-GB" i="1" dirty="0">
                <a:latin typeface="JPM AM Pro Book" panose="020B0403040102020003" pitchFamily="34" charset="77"/>
              </a:rPr>
              <a:t>Pre-tax only</a:t>
            </a:r>
          </a:p>
          <a:p>
            <a:pPr lvl="1"/>
            <a:r>
              <a:rPr lang="en-GB" sz="1800" dirty="0">
                <a:latin typeface="JPM AM Pro Book" panose="020B0403040102020003" pitchFamily="34" charset="77"/>
              </a:rPr>
              <a:t>Deferral Amount</a:t>
            </a:r>
          </a:p>
          <a:p>
            <a:pPr marL="358775" lvl="3" indent="0">
              <a:buNone/>
            </a:pPr>
            <a:r>
              <a:rPr lang="en-GB" i="1" dirty="0">
                <a:latin typeface="JPM AM Pro Book" panose="020B0403040102020003" pitchFamily="34" charset="77"/>
              </a:rPr>
              <a:t>Percentage and Dollar</a:t>
            </a:r>
          </a:p>
          <a:p>
            <a:pPr marL="358775" lvl="3" indent="0">
              <a:buNone/>
            </a:pPr>
            <a:r>
              <a:rPr lang="en-GB" i="1" dirty="0">
                <a:latin typeface="JPM AM Pro Book" panose="020B0403040102020003" pitchFamily="34" charset="77"/>
              </a:rPr>
              <a:t>Percentage only</a:t>
            </a:r>
            <a:endParaRPr lang="en-GB" dirty="0">
              <a:latin typeface="JPM AM Pro Book" panose="020B0403040102020003" pitchFamily="34" charset="77"/>
            </a:endParaRPr>
          </a:p>
          <a:p>
            <a:pPr lvl="1"/>
            <a:r>
              <a:rPr lang="en-GB" sz="1800" dirty="0">
                <a:latin typeface="JPM AM Pro Book" panose="020B0403040102020003" pitchFamily="34" charset="77"/>
              </a:rPr>
              <a:t>Auto </a:t>
            </a:r>
            <a:r>
              <a:rPr lang="en-GB" sz="1800" dirty="0" err="1">
                <a:latin typeface="JPM AM Pro Book" panose="020B0403040102020003" pitchFamily="34" charset="77"/>
              </a:rPr>
              <a:t>Enroll</a:t>
            </a:r>
            <a:endParaRPr lang="en-GB" sz="1800" dirty="0">
              <a:latin typeface="JPM AM Pro Book" panose="020B0403040102020003" pitchFamily="34" charset="77"/>
            </a:endParaRPr>
          </a:p>
          <a:p>
            <a:pPr marL="358775" marR="0" lvl="3"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effectLst/>
                <a:uLnTx/>
                <a:uFillTx/>
                <a:latin typeface="JPM AM Pro Book" panose="020B0403040102020003" pitchFamily="34" charset="77"/>
              </a:rPr>
              <a:t>No auto </a:t>
            </a:r>
            <a:r>
              <a:rPr kumimoji="0" lang="en-GB" b="0" i="1" u="none" strike="noStrike" kern="1200" cap="none" spc="0" normalizeH="0" baseline="0" noProof="0" dirty="0" err="1">
                <a:ln>
                  <a:noFill/>
                </a:ln>
                <a:effectLst/>
                <a:uLnTx/>
                <a:uFillTx/>
                <a:latin typeface="JPM AM Pro Book" panose="020B0403040102020003" pitchFamily="34" charset="77"/>
              </a:rPr>
              <a:t>enroll</a:t>
            </a:r>
            <a:endParaRPr kumimoji="0" lang="en-GB" b="0" i="1" u="none" strike="noStrike" kern="1200" cap="none" spc="0" normalizeH="0" baseline="0" noProof="0" dirty="0">
              <a:ln>
                <a:noFill/>
              </a:ln>
              <a:effectLst/>
              <a:uLnTx/>
              <a:uFillTx/>
              <a:latin typeface="JPM AM Pro Book" panose="020B0403040102020003" pitchFamily="34" charset="77"/>
            </a:endParaRPr>
          </a:p>
          <a:p>
            <a:pPr marL="358775" marR="0" lvl="3" indent="0" algn="l" defTabSz="914400" rtl="0" eaLnBrk="1" fontAlgn="auto" latinLnBrk="0" hangingPunct="1">
              <a:lnSpc>
                <a:spcPct val="100000"/>
              </a:lnSpc>
              <a:spcBef>
                <a:spcPts val="0"/>
              </a:spcBef>
              <a:spcAft>
                <a:spcPts val="0"/>
              </a:spcAft>
              <a:buClrTx/>
              <a:buSzTx/>
              <a:buFontTx/>
              <a:buNone/>
              <a:tabLst/>
              <a:defRPr/>
            </a:pPr>
            <a:r>
              <a:rPr lang="en-GB" i="1" dirty="0">
                <a:latin typeface="JPM AM Pro Book" panose="020B0403040102020003" pitchFamily="34" charset="77"/>
              </a:rPr>
              <a:t>Select auto </a:t>
            </a:r>
            <a:r>
              <a:rPr lang="en-GB" i="1" dirty="0" err="1">
                <a:latin typeface="JPM AM Pro Book" panose="020B0403040102020003" pitchFamily="34" charset="77"/>
              </a:rPr>
              <a:t>enroll</a:t>
            </a:r>
            <a:r>
              <a:rPr lang="en-GB" i="1" dirty="0">
                <a:latin typeface="JPM AM Pro Book" panose="020B0403040102020003" pitchFamily="34" charset="77"/>
              </a:rPr>
              <a:t> rate</a:t>
            </a:r>
            <a:endParaRPr lang="en-GB" dirty="0">
              <a:latin typeface="JPM AM Pro Book" panose="020B0403040102020003" pitchFamily="34" charset="77"/>
            </a:endParaRPr>
          </a:p>
          <a:p>
            <a:pPr lvl="1"/>
            <a:r>
              <a:rPr lang="en-GB" sz="1800" dirty="0">
                <a:latin typeface="JPM AM Pro Book" panose="020B0403040102020003" pitchFamily="34" charset="77"/>
              </a:rPr>
              <a:t>Auto Escalate</a:t>
            </a:r>
          </a:p>
          <a:p>
            <a:pPr marL="358775" lvl="3" indent="0">
              <a:buNone/>
            </a:pPr>
            <a:r>
              <a:rPr lang="en-GB" i="1" dirty="0">
                <a:latin typeface="JPM AM Pro Book" panose="020B0403040102020003" pitchFamily="34" charset="77"/>
              </a:rPr>
              <a:t>No auto escalate</a:t>
            </a:r>
          </a:p>
          <a:p>
            <a:pPr marL="358775" lvl="3" indent="0">
              <a:buNone/>
            </a:pPr>
            <a:r>
              <a:rPr lang="en-GB" i="1" dirty="0">
                <a:latin typeface="JPM AM Pro Book" panose="020B0403040102020003" pitchFamily="34" charset="77"/>
              </a:rPr>
              <a:t>Select % per year and cap</a:t>
            </a:r>
            <a:endParaRPr lang="en-GB" dirty="0">
              <a:latin typeface="JPM AM Pro Book" panose="020B0403040102020003" pitchFamily="34" charset="77"/>
            </a:endParaRPr>
          </a:p>
        </p:txBody>
      </p:sp>
    </p:spTree>
    <p:extLst>
      <p:ext uri="{BB962C8B-B14F-4D97-AF65-F5344CB8AC3E}">
        <p14:creationId xmlns:p14="http://schemas.microsoft.com/office/powerpoint/2010/main" val="3807211342"/>
      </p:ext>
    </p:extLst>
  </p:cSld>
  <p:clrMapOvr>
    <a:masterClrMapping/>
  </p:clrMapOvr>
</p:sld>
</file>

<file path=ppt/theme/theme1.xml><?xml version="1.0" encoding="utf-8"?>
<a:theme xmlns:a="http://schemas.openxmlformats.org/drawingml/2006/main" name="JPM Asset Management">
  <a:themeElements>
    <a:clrScheme name="JPM-AM-Template-Nov">
      <a:dk1>
        <a:srgbClr val="000000"/>
      </a:dk1>
      <a:lt1>
        <a:srgbClr val="FFFFFF"/>
      </a:lt1>
      <a:dk2>
        <a:srgbClr val="21292E"/>
      </a:dk2>
      <a:lt2>
        <a:srgbClr val="F5F7F8"/>
      </a:lt2>
      <a:accent1>
        <a:srgbClr val="0092F9"/>
      </a:accent1>
      <a:accent2>
        <a:srgbClr val="FFBE37"/>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solidFill>
          <a:srgbClr val="F5F7F8"/>
        </a:solidFill>
        <a:ln w="12700" cap="sq">
          <a:miter lim="800000"/>
        </a:ln>
      </a:spPr>
      <a:bodyPr rtlCol="0" anchor="ctr"/>
      <a:lstStyle>
        <a:defPPr algn="ctr">
          <a:lnSpc>
            <a:spcPct val="100000"/>
          </a:lnSpc>
          <a:defRPr sz="1200" dirty="0" smtClean="0">
            <a:solidFill>
              <a:schemeClr val="tx1"/>
            </a:solidFill>
          </a:defRPr>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tailEnd type="none"/>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a:no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a:ln>
              <a:noFill/>
            </a:ln>
            <a:solidFill>
              <a:srgbClr val="000000"/>
            </a:solidFill>
            <a:effectLst/>
            <a:uLnTx/>
            <a:uFillTx/>
            <a:latin typeface="+mn-lt"/>
            <a:ea typeface="+mn-ea"/>
            <a:cs typeface="+mn-cs"/>
          </a:defRPr>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2.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ppt/theme/theme3.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docProps/app.xml><?xml version="1.0" encoding="utf-8"?>
<Properties xmlns="http://schemas.openxmlformats.org/officeDocument/2006/extended-properties" xmlns:vt="http://schemas.openxmlformats.org/officeDocument/2006/docPropsVTypes">
  <Template/>
  <TotalTime>38409</TotalTime>
  <Words>2276</Words>
  <Application>Microsoft Macintosh PowerPoint</Application>
  <PresentationFormat>Widescreen</PresentationFormat>
  <Paragraphs>543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JPM AM Pro</vt:lpstr>
      <vt:lpstr>JPM AM Pro Book</vt:lpstr>
      <vt:lpstr>Nunito Sans</vt:lpstr>
      <vt:lpstr>JPM Asset Management</vt:lpstr>
      <vt:lpstr> Everyday 401(k) Onboarding Guide</vt:lpstr>
      <vt:lpstr>Welcome to J.P. Morgan Everyday 401(k)!</vt:lpstr>
      <vt:lpstr>Client Onboarding Journey</vt:lpstr>
      <vt:lpstr>Phase 1- Employer Initial Setup</vt:lpstr>
      <vt:lpstr>Phase 1- Employer Initial Setup</vt:lpstr>
      <vt:lpstr>Client Onboarding Journey</vt:lpstr>
      <vt:lpstr>Phase 2- Kickoff Meeting</vt:lpstr>
      <vt:lpstr>Phase 2- Kickoff Meeting</vt:lpstr>
      <vt:lpstr>Phase 2- Kickoff Meeting</vt:lpstr>
      <vt:lpstr>Phase 2- Kickoff Meeting</vt:lpstr>
      <vt:lpstr>Phase 2- Kickoff Meeting</vt:lpstr>
      <vt:lpstr>Phase 2- Kickoff Meeting</vt:lpstr>
      <vt:lpstr>Phase 2- Kickoff Meeting</vt:lpstr>
      <vt:lpstr>Phase 2- Kickoff Meeting</vt:lpstr>
      <vt:lpstr>Phase 2- Kickoff Meeting</vt:lpstr>
      <vt:lpstr>Phase 2- Kickoff Meeting</vt:lpstr>
      <vt:lpstr>Client Onboarding Journey</vt:lpstr>
      <vt:lpstr>Phase 3- Plan &amp; Payroll Setup</vt:lpstr>
      <vt:lpstr>Phase 3- Plan &amp; Payroll Setup</vt:lpstr>
      <vt:lpstr>Phase 3- Plan &amp; Payroll Setup</vt:lpstr>
      <vt:lpstr>Phase 3- Plan &amp; Payroll Setup</vt:lpstr>
      <vt:lpstr>Phase 3- Plan &amp; Payroll Setup</vt:lpstr>
      <vt:lpstr>Client Onboarding Journey</vt:lpstr>
      <vt:lpstr>Phase 4- Prepare</vt:lpstr>
      <vt:lpstr>Client Onboarding Journey</vt:lpstr>
      <vt:lpstr>Phase 5- Onboarding Complete</vt:lpstr>
      <vt:lpstr>Disclosures and other legal copy</vt:lpstr>
      <vt:lpstr>Thank you</vt:lpstr>
    </vt:vector>
  </TitlesOfParts>
  <Manager/>
  <Company>J.P. Morgan Asset Management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 Morgan Asset Management</dc:title>
  <dc:subject/>
  <dc:creator>J.P. Morgan Asset Management</dc:creator>
  <cp:keywords/>
  <dc:description/>
  <cp:lastModifiedBy>Bernadette Kelly</cp:lastModifiedBy>
  <cp:revision>586</cp:revision>
  <cp:lastPrinted>2021-07-20T16:20:05Z</cp:lastPrinted>
  <dcterms:created xsi:type="dcterms:W3CDTF">2021-06-09T17:27:39Z</dcterms:created>
  <dcterms:modified xsi:type="dcterms:W3CDTF">2023-01-26T02:33:15Z</dcterms:modified>
  <cp:category/>
</cp:coreProperties>
</file>